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27"/>
  </p:notesMasterIdLst>
  <p:sldIdLst>
    <p:sldId id="259" r:id="rId4"/>
    <p:sldId id="272" r:id="rId5"/>
    <p:sldId id="264" r:id="rId6"/>
    <p:sldId id="271" r:id="rId7"/>
    <p:sldId id="274" r:id="rId8"/>
    <p:sldId id="275" r:id="rId9"/>
    <p:sldId id="266" r:id="rId10"/>
    <p:sldId id="276" r:id="rId11"/>
    <p:sldId id="278" r:id="rId12"/>
    <p:sldId id="282" r:id="rId13"/>
    <p:sldId id="283" r:id="rId14"/>
    <p:sldId id="284" r:id="rId15"/>
    <p:sldId id="285" r:id="rId16"/>
    <p:sldId id="286" r:id="rId17"/>
    <p:sldId id="287" r:id="rId18"/>
    <p:sldId id="267" r:id="rId19"/>
    <p:sldId id="288" r:id="rId20"/>
    <p:sldId id="289" r:id="rId21"/>
    <p:sldId id="290" r:id="rId22"/>
    <p:sldId id="291" r:id="rId23"/>
    <p:sldId id="292" r:id="rId24"/>
    <p:sldId id="268" r:id="rId25"/>
    <p:sldId id="310" r:id="rId26"/>
    <p:sldId id="312" r:id="rId28"/>
    <p:sldId id="313" r:id="rId29"/>
    <p:sldId id="311" r:id="rId30"/>
    <p:sldId id="298" r:id="rId31"/>
    <p:sldId id="299" r:id="rId32"/>
    <p:sldId id="269" r:id="rId33"/>
    <p:sldId id="300" r:id="rId34"/>
    <p:sldId id="301" r:id="rId35"/>
    <p:sldId id="270" r:id="rId36"/>
    <p:sldId id="302" r:id="rId37"/>
    <p:sldId id="305" r:id="rId38"/>
    <p:sldId id="307" r:id="rId39"/>
    <p:sldId id="308" r:id="rId40"/>
    <p:sldId id="265" r:id="rId41"/>
  </p:sldIdLst>
  <p:sldSz cx="12192000" cy="6858000"/>
  <p:notesSz cx="6858000" cy="9144000"/>
  <p:custDataLst>
    <p:tags r:id="rId4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5" Type="http://schemas.openxmlformats.org/officeDocument/2006/relationships/tags" Target="tags/tag327.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notesMaster" Target="notesMasters/notesMaster1.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media/>
</file>

<file path=ppt/media/image1.png>
</file>

<file path=ppt/media/image10.png>
</file>

<file path=ppt/media/image2.jpeg>
</file>

<file path=ppt/media/image3.jpeg>
</file>

<file path=ppt/media/image4.png>
</file>

<file path=ppt/media/image5.jpe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1.png"/><Relationship Id="rId15" Type="http://schemas.openxmlformats.org/officeDocument/2006/relationships/image" Target="../media/image2.jpeg"/><Relationship Id="rId14" Type="http://schemas.openxmlformats.org/officeDocument/2006/relationships/tags" Target="../tags/tag12.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63.xml"/><Relationship Id="rId4" Type="http://schemas.openxmlformats.org/officeDocument/2006/relationships/tags" Target="../tags/tag62.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70.xml"/><Relationship Id="rId8" Type="http://schemas.openxmlformats.org/officeDocument/2006/relationships/tags" Target="../tags/tag69.xml"/><Relationship Id="rId7" Type="http://schemas.openxmlformats.org/officeDocument/2006/relationships/image" Target="../media/image3.jpeg"/><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1" Type="http://schemas.openxmlformats.org/officeDocument/2006/relationships/tags" Target="../tags/tag72.xml"/><Relationship Id="rId10" Type="http://schemas.openxmlformats.org/officeDocument/2006/relationships/tags" Target="../tags/tag71.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image" Target="../media/image5.jpeg"/><Relationship Id="rId8" Type="http://schemas.openxmlformats.org/officeDocument/2006/relationships/tags" Target="../tags/tag85.xml"/><Relationship Id="rId7" Type="http://schemas.openxmlformats.org/officeDocument/2006/relationships/tags" Target="../tags/tag84.xml"/><Relationship Id="rId6" Type="http://schemas.openxmlformats.org/officeDocument/2006/relationships/tags" Target="../tags/tag83.xml"/><Relationship Id="rId5" Type="http://schemas.openxmlformats.org/officeDocument/2006/relationships/tags" Target="../tags/tag82.xml"/><Relationship Id="rId4" Type="http://schemas.openxmlformats.org/officeDocument/2006/relationships/tags" Target="../tags/tag81.xml"/><Relationship Id="rId3" Type="http://schemas.openxmlformats.org/officeDocument/2006/relationships/tags" Target="../tags/tag80.xml"/><Relationship Id="rId2" Type="http://schemas.openxmlformats.org/officeDocument/2006/relationships/tags" Target="../tags/tag79.xml"/><Relationship Id="rId17" Type="http://schemas.openxmlformats.org/officeDocument/2006/relationships/tags" Target="../tags/tag93.xml"/><Relationship Id="rId16" Type="http://schemas.openxmlformats.org/officeDocument/2006/relationships/tags" Target="../tags/tag92.xml"/><Relationship Id="rId15" Type="http://schemas.openxmlformats.org/officeDocument/2006/relationships/tags" Target="../tags/tag91.xml"/><Relationship Id="rId14" Type="http://schemas.openxmlformats.org/officeDocument/2006/relationships/tags" Target="../tags/tag90.xml"/><Relationship Id="rId13" Type="http://schemas.openxmlformats.org/officeDocument/2006/relationships/tags" Target="../tags/tag89.xml"/><Relationship Id="rId12" Type="http://schemas.openxmlformats.org/officeDocument/2006/relationships/tags" Target="../tags/tag88.xml"/><Relationship Id="rId11" Type="http://schemas.openxmlformats.org/officeDocument/2006/relationships/tags" Target="../tags/tag87.xml"/><Relationship Id="rId10" Type="http://schemas.openxmlformats.org/officeDocument/2006/relationships/tags" Target="../tags/tag86.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101.xml"/><Relationship Id="rId8" Type="http://schemas.openxmlformats.org/officeDocument/2006/relationships/tags" Target="../tags/tag100.xml"/><Relationship Id="rId7" Type="http://schemas.openxmlformats.org/officeDocument/2006/relationships/tags" Target="../tags/tag99.xml"/><Relationship Id="rId6" Type="http://schemas.openxmlformats.org/officeDocument/2006/relationships/tags" Target="../tags/tag98.xml"/><Relationship Id="rId5" Type="http://schemas.openxmlformats.org/officeDocument/2006/relationships/tags" Target="../tags/tag97.xml"/><Relationship Id="rId4" Type="http://schemas.openxmlformats.org/officeDocument/2006/relationships/tags" Target="../tags/tag96.xml"/><Relationship Id="rId3" Type="http://schemas.openxmlformats.org/officeDocument/2006/relationships/tags" Target="../tags/tag95.xml"/><Relationship Id="rId2" Type="http://schemas.openxmlformats.org/officeDocument/2006/relationships/tags" Target="../tags/tag94.xml"/><Relationship Id="rId16" Type="http://schemas.openxmlformats.org/officeDocument/2006/relationships/tags" Target="../tags/tag108.xml"/><Relationship Id="rId15" Type="http://schemas.openxmlformats.org/officeDocument/2006/relationships/tags" Target="../tags/tag107.xml"/><Relationship Id="rId14" Type="http://schemas.openxmlformats.org/officeDocument/2006/relationships/tags" Target="../tags/tag106.xml"/><Relationship Id="rId13" Type="http://schemas.openxmlformats.org/officeDocument/2006/relationships/tags" Target="../tags/tag105.xml"/><Relationship Id="rId12" Type="http://schemas.openxmlformats.org/officeDocument/2006/relationships/tags" Target="../tags/tag104.xml"/><Relationship Id="rId11" Type="http://schemas.openxmlformats.org/officeDocument/2006/relationships/tags" Target="../tags/tag103.xml"/><Relationship Id="rId10" Type="http://schemas.openxmlformats.org/officeDocument/2006/relationships/tags" Target="../tags/tag102.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116.xml"/><Relationship Id="rId8" Type="http://schemas.openxmlformats.org/officeDocument/2006/relationships/tags" Target="../tags/tag115.xml"/><Relationship Id="rId7" Type="http://schemas.openxmlformats.org/officeDocument/2006/relationships/tags" Target="../tags/tag114.xml"/><Relationship Id="rId6" Type="http://schemas.openxmlformats.org/officeDocument/2006/relationships/tags" Target="../tags/tag113.xml"/><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 Type="http://schemas.openxmlformats.org/officeDocument/2006/relationships/tags" Target="../tags/tag109.xml"/><Relationship Id="rId19" Type="http://schemas.openxmlformats.org/officeDocument/2006/relationships/tags" Target="../tags/tag126.xml"/><Relationship Id="rId18" Type="http://schemas.openxmlformats.org/officeDocument/2006/relationships/tags" Target="../tags/tag125.xml"/><Relationship Id="rId17" Type="http://schemas.openxmlformats.org/officeDocument/2006/relationships/tags" Target="../tags/tag124.xml"/><Relationship Id="rId16" Type="http://schemas.openxmlformats.org/officeDocument/2006/relationships/tags" Target="../tags/tag123.xml"/><Relationship Id="rId15" Type="http://schemas.openxmlformats.org/officeDocument/2006/relationships/tags" Target="../tags/tag122.xml"/><Relationship Id="rId14" Type="http://schemas.openxmlformats.org/officeDocument/2006/relationships/tags" Target="../tags/tag121.xml"/><Relationship Id="rId13" Type="http://schemas.openxmlformats.org/officeDocument/2006/relationships/tags" Target="../tags/tag120.xml"/><Relationship Id="rId12" Type="http://schemas.openxmlformats.org/officeDocument/2006/relationships/tags" Target="../tags/tag119.xml"/><Relationship Id="rId11" Type="http://schemas.openxmlformats.org/officeDocument/2006/relationships/tags" Target="../tags/tag118.xml"/><Relationship Id="rId10" Type="http://schemas.openxmlformats.org/officeDocument/2006/relationships/tags" Target="../tags/tag117.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133.xml"/><Relationship Id="rId7" Type="http://schemas.openxmlformats.org/officeDocument/2006/relationships/tags" Target="../tags/tag132.xml"/><Relationship Id="rId6" Type="http://schemas.openxmlformats.org/officeDocument/2006/relationships/tags" Target="../tags/tag131.xml"/><Relationship Id="rId5" Type="http://schemas.openxmlformats.org/officeDocument/2006/relationships/tags" Target="../tags/tag130.xml"/><Relationship Id="rId4" Type="http://schemas.openxmlformats.org/officeDocument/2006/relationships/tags" Target="../tags/tag129.xml"/><Relationship Id="rId3" Type="http://schemas.openxmlformats.org/officeDocument/2006/relationships/tags" Target="../tags/tag128.xml"/><Relationship Id="rId2" Type="http://schemas.openxmlformats.org/officeDocument/2006/relationships/tags" Target="../tags/tag127.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141.xml"/><Relationship Id="rId8" Type="http://schemas.openxmlformats.org/officeDocument/2006/relationships/tags" Target="../tags/tag140.xml"/><Relationship Id="rId7" Type="http://schemas.openxmlformats.org/officeDocument/2006/relationships/tags" Target="../tags/tag139.xml"/><Relationship Id="rId6" Type="http://schemas.openxmlformats.org/officeDocument/2006/relationships/tags" Target="../tags/tag138.xml"/><Relationship Id="rId5" Type="http://schemas.openxmlformats.org/officeDocument/2006/relationships/tags" Target="../tags/tag137.xml"/><Relationship Id="rId4" Type="http://schemas.openxmlformats.org/officeDocument/2006/relationships/tags" Target="../tags/tag136.xml"/><Relationship Id="rId3" Type="http://schemas.openxmlformats.org/officeDocument/2006/relationships/tags" Target="../tags/tag135.xml"/><Relationship Id="rId2" Type="http://schemas.openxmlformats.org/officeDocument/2006/relationships/tags" Target="../tags/tag134.xml"/><Relationship Id="rId10" Type="http://schemas.openxmlformats.org/officeDocument/2006/relationships/tags" Target="../tags/tag142.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6" Type="http://schemas.openxmlformats.org/officeDocument/2006/relationships/tags" Target="../tags/tag147.xml"/><Relationship Id="rId5" Type="http://schemas.openxmlformats.org/officeDocument/2006/relationships/tags" Target="../tags/tag146.xml"/><Relationship Id="rId4" Type="http://schemas.openxmlformats.org/officeDocument/2006/relationships/tags" Target="../tags/tag145.xml"/><Relationship Id="rId3" Type="http://schemas.openxmlformats.org/officeDocument/2006/relationships/tags" Target="../tags/tag144.xml"/><Relationship Id="rId2" Type="http://schemas.openxmlformats.org/officeDocument/2006/relationships/tags" Target="../tags/tag143.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151.xml"/><Relationship Id="rId4" Type="http://schemas.openxmlformats.org/officeDocument/2006/relationships/tags" Target="../tags/tag150.xml"/><Relationship Id="rId3" Type="http://schemas.openxmlformats.org/officeDocument/2006/relationships/tags" Target="../tags/tag149.xml"/><Relationship Id="rId2" Type="http://schemas.openxmlformats.org/officeDocument/2006/relationships/tags" Target="../tags/tag148.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8" Type="http://schemas.openxmlformats.org/officeDocument/2006/relationships/tags" Target="../tags/tag158.xml"/><Relationship Id="rId7" Type="http://schemas.openxmlformats.org/officeDocument/2006/relationships/tags" Target="../tags/tag157.xml"/><Relationship Id="rId6" Type="http://schemas.openxmlformats.org/officeDocument/2006/relationships/tags" Target="../tags/tag156.xml"/><Relationship Id="rId5" Type="http://schemas.openxmlformats.org/officeDocument/2006/relationships/tags" Target="../tags/tag155.xml"/><Relationship Id="rId4" Type="http://schemas.openxmlformats.org/officeDocument/2006/relationships/tags" Target="../tags/tag154.xml"/><Relationship Id="rId3" Type="http://schemas.openxmlformats.org/officeDocument/2006/relationships/tags" Target="../tags/tag153.xml"/><Relationship Id="rId2" Type="http://schemas.openxmlformats.org/officeDocument/2006/relationships/tags" Target="../tags/tag152.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19.xml"/><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7" Type="http://schemas.openxmlformats.org/officeDocument/2006/relationships/tags" Target="../tags/tag164.xml"/><Relationship Id="rId6" Type="http://schemas.openxmlformats.org/officeDocument/2006/relationships/tags" Target="../tags/tag163.xml"/><Relationship Id="rId5" Type="http://schemas.openxmlformats.org/officeDocument/2006/relationships/tags" Target="../tags/tag162.xml"/><Relationship Id="rId4" Type="http://schemas.openxmlformats.org/officeDocument/2006/relationships/tags" Target="../tags/tag161.xml"/><Relationship Id="rId3" Type="http://schemas.openxmlformats.org/officeDocument/2006/relationships/tags" Target="../tags/tag160.xml"/><Relationship Id="rId2" Type="http://schemas.openxmlformats.org/officeDocument/2006/relationships/tags" Target="../tags/tag159.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169.xml"/><Relationship Id="rId5" Type="http://schemas.openxmlformats.org/officeDocument/2006/relationships/tags" Target="../tags/tag168.xml"/><Relationship Id="rId4" Type="http://schemas.openxmlformats.org/officeDocument/2006/relationships/tags" Target="../tags/tag167.xml"/><Relationship Id="rId3" Type="http://schemas.openxmlformats.org/officeDocument/2006/relationships/tags" Target="../tags/tag166.xml"/><Relationship Id="rId2" Type="http://schemas.openxmlformats.org/officeDocument/2006/relationships/tags" Target="../tags/tag165.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image" Target="../media/image5.jpeg"/><Relationship Id="rId8" Type="http://schemas.openxmlformats.org/officeDocument/2006/relationships/tags" Target="../tags/tag176.xml"/><Relationship Id="rId7" Type="http://schemas.openxmlformats.org/officeDocument/2006/relationships/tags" Target="../tags/tag175.xml"/><Relationship Id="rId6" Type="http://schemas.openxmlformats.org/officeDocument/2006/relationships/tags" Target="../tags/tag174.xml"/><Relationship Id="rId5" Type="http://schemas.openxmlformats.org/officeDocument/2006/relationships/tags" Target="../tags/tag173.xml"/><Relationship Id="rId4" Type="http://schemas.openxmlformats.org/officeDocument/2006/relationships/tags" Target="../tags/tag172.xml"/><Relationship Id="rId3" Type="http://schemas.openxmlformats.org/officeDocument/2006/relationships/tags" Target="../tags/tag171.xml"/><Relationship Id="rId2" Type="http://schemas.openxmlformats.org/officeDocument/2006/relationships/tags" Target="../tags/tag170.xml"/><Relationship Id="rId14" Type="http://schemas.openxmlformats.org/officeDocument/2006/relationships/tags" Target="../tags/tag181.xml"/><Relationship Id="rId13" Type="http://schemas.openxmlformats.org/officeDocument/2006/relationships/tags" Target="../tags/tag180.xml"/><Relationship Id="rId12" Type="http://schemas.openxmlformats.org/officeDocument/2006/relationships/tags" Target="../tags/tag179.xml"/><Relationship Id="rId11" Type="http://schemas.openxmlformats.org/officeDocument/2006/relationships/tags" Target="../tags/tag178.xml"/><Relationship Id="rId10" Type="http://schemas.openxmlformats.org/officeDocument/2006/relationships/tags" Target="../tags/tag177.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45.xml"/><Relationship Id="rId4" Type="http://schemas.openxmlformats.org/officeDocument/2006/relationships/tags" Target="../tags/tag44.xml"/><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54.xml"/><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Freeform 5"/>
          <p:cNvSpPr/>
          <p:nvPr>
            <p:custDataLst>
              <p:tags r:id="rId3"/>
            </p:custDataLst>
          </p:nvPr>
        </p:nvSpPr>
        <p:spPr bwMode="auto">
          <a:xfrm>
            <a:off x="0" y="0"/>
            <a:ext cx="9854849" cy="6881032"/>
          </a:xfrm>
          <a:custGeom>
            <a:avLst/>
            <a:gdLst>
              <a:gd name="T0" fmla="*/ 2055 w 6187"/>
              <a:gd name="T1" fmla="*/ 0 h 4320"/>
              <a:gd name="T2" fmla="*/ 0 w 6187"/>
              <a:gd name="T3" fmla="*/ 2055 h 4320"/>
              <a:gd name="T4" fmla="*/ 0 w 6187"/>
              <a:gd name="T5" fmla="*/ 4320 h 4320"/>
              <a:gd name="T6" fmla="*/ 1867 w 6187"/>
              <a:gd name="T7" fmla="*/ 4320 h 4320"/>
              <a:gd name="T8" fmla="*/ 6187 w 6187"/>
              <a:gd name="T9" fmla="*/ 0 h 4320"/>
              <a:gd name="T10" fmla="*/ 2055 w 6187"/>
              <a:gd name="T11" fmla="*/ 0 h 4320"/>
            </a:gdLst>
            <a:ahLst/>
            <a:cxnLst>
              <a:cxn ang="0">
                <a:pos x="T0" y="T1"/>
              </a:cxn>
              <a:cxn ang="0">
                <a:pos x="T2" y="T3"/>
              </a:cxn>
              <a:cxn ang="0">
                <a:pos x="T4" y="T5"/>
              </a:cxn>
              <a:cxn ang="0">
                <a:pos x="T6" y="T7"/>
              </a:cxn>
              <a:cxn ang="0">
                <a:pos x="T8" y="T9"/>
              </a:cxn>
              <a:cxn ang="0">
                <a:pos x="T10" y="T11"/>
              </a:cxn>
            </a:cxnLst>
            <a:rect l="0" t="0" r="r" b="b"/>
            <a:pathLst>
              <a:path w="6187" h="4320">
                <a:moveTo>
                  <a:pt x="2055" y="0"/>
                </a:moveTo>
                <a:lnTo>
                  <a:pt x="0" y="2055"/>
                </a:lnTo>
                <a:lnTo>
                  <a:pt x="0" y="4320"/>
                </a:lnTo>
                <a:lnTo>
                  <a:pt x="1867" y="4320"/>
                </a:lnTo>
                <a:lnTo>
                  <a:pt x="6187" y="0"/>
                </a:lnTo>
                <a:lnTo>
                  <a:pt x="2055" y="0"/>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dirty="0"/>
          </a:p>
        </p:txBody>
      </p:sp>
      <p:sp>
        <p:nvSpPr>
          <p:cNvPr id="8" name="矩形 7"/>
          <p:cNvSpPr/>
          <p:nvPr>
            <p:custDataLst>
              <p:tags r:id="rId4"/>
            </p:custDataLst>
          </p:nvPr>
        </p:nvSpPr>
        <p:spPr>
          <a:xfrm>
            <a:off x="1258052" y="4704189"/>
            <a:ext cx="2621701" cy="50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rgbClr val="1BA3D7"/>
              </a:solidFill>
            </a:endParaRPr>
          </a:p>
        </p:txBody>
      </p:sp>
      <p:grpSp>
        <p:nvGrpSpPr>
          <p:cNvPr id="9" name="组合 8"/>
          <p:cNvGrpSpPr/>
          <p:nvPr>
            <p:custDataLst>
              <p:tags r:id="rId5"/>
            </p:custDataLst>
          </p:nvPr>
        </p:nvGrpSpPr>
        <p:grpSpPr>
          <a:xfrm>
            <a:off x="1291351" y="2042089"/>
            <a:ext cx="316282" cy="316282"/>
            <a:chOff x="1196101" y="2301169"/>
            <a:chExt cx="316282" cy="316282"/>
          </a:xfrm>
        </p:grpSpPr>
        <p:cxnSp>
          <p:nvCxnSpPr>
            <p:cNvPr id="10" name="直接连接符 9"/>
            <p:cNvCxnSpPr/>
            <p:nvPr>
              <p:custDataLst>
                <p:tags r:id="rId6"/>
              </p:custDataLst>
            </p:nvPr>
          </p:nvCxnSpPr>
          <p:spPr>
            <a:xfrm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7"/>
              </p:custDataLst>
            </p:nvPr>
          </p:nvCxnSpPr>
          <p:spPr>
            <a:xfrm rot="5400000"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标题 1"/>
          <p:cNvSpPr>
            <a:spLocks noGrp="1"/>
          </p:cNvSpPr>
          <p:nvPr>
            <p:ph type="ctrTitle" hasCustomPrompt="1"/>
            <p:custDataLst>
              <p:tags r:id="rId8"/>
            </p:custDataLst>
          </p:nvPr>
        </p:nvSpPr>
        <p:spPr>
          <a:xfrm>
            <a:off x="1258052" y="3500015"/>
            <a:ext cx="5599345" cy="1054906"/>
          </a:xfrm>
          <a:noFill/>
        </p:spPr>
        <p:txBody>
          <a:bodyPr anchor="b">
            <a:noAutofit/>
          </a:bodyPr>
          <a:lstStyle>
            <a:lvl1pPr algn="l">
              <a:defRPr sz="5400" spc="600"/>
            </a:lvl1pPr>
          </a:lstStyle>
          <a:p>
            <a:r>
              <a:rPr lang="zh-CN" altLang="en-US" dirty="0"/>
              <a:t>编版标题</a:t>
            </a:r>
            <a:endParaRPr lang="zh-CN" altLang="en-US" dirty="0"/>
          </a:p>
        </p:txBody>
      </p:sp>
      <p:sp>
        <p:nvSpPr>
          <p:cNvPr id="3" name="副标题 2"/>
          <p:cNvSpPr>
            <a:spLocks noGrp="1"/>
          </p:cNvSpPr>
          <p:nvPr>
            <p:ph type="subTitle" idx="1" hasCustomPrompt="1"/>
            <p:custDataLst>
              <p:tags r:id="rId9"/>
            </p:custDataLst>
          </p:nvPr>
        </p:nvSpPr>
        <p:spPr>
          <a:xfrm>
            <a:off x="1258052" y="4704187"/>
            <a:ext cx="2621701" cy="504001"/>
          </a:xfrm>
        </p:spPr>
        <p:txBody>
          <a:bodyPr/>
          <a:lstStyle>
            <a:lvl1pPr marL="0" indent="0" algn="dist">
              <a:buNone/>
              <a:defRPr sz="2400"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编辑副标题</a:t>
            </a:r>
            <a:endParaRPr lang="zh-CN" altLang="en-US" dirty="0"/>
          </a:p>
        </p:txBody>
      </p:sp>
      <p:sp>
        <p:nvSpPr>
          <p:cNvPr id="16" name="日期占位符 15"/>
          <p:cNvSpPr>
            <a:spLocks noGrp="1"/>
          </p:cNvSpPr>
          <p:nvPr>
            <p:ph type="dt" sz="half" idx="10"/>
            <p:custDataLst>
              <p:tags r:id="rId10"/>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1"/>
            </p:custDataLst>
          </p:nvPr>
        </p:nvSpPr>
        <p:spPr/>
        <p:txBody>
          <a:bodyPr/>
          <a:lstStyle/>
          <a:p>
            <a:endParaRPr lang="zh-CN" altLang="en-US" dirty="0"/>
          </a:p>
        </p:txBody>
      </p:sp>
      <p:sp>
        <p:nvSpPr>
          <p:cNvPr id="18" name="灯片编号占位符 17"/>
          <p:cNvSpPr>
            <a:spLocks noGrp="1"/>
          </p:cNvSpPr>
          <p:nvPr>
            <p:ph type="sldNum" sz="quarter" idx="12"/>
            <p:custDataLst>
              <p:tags r:id="rId12"/>
            </p:custDataLst>
          </p:nvPr>
        </p:nvSpPr>
        <p:spPr/>
        <p:txBody>
          <a:bodyPr/>
          <a:lstStyle/>
          <a:p>
            <a:fld id="{49AE70B2-8BF9-45C0-BB95-33D1B9D3A854}" type="slidenum">
              <a:rPr lang="zh-CN" altLang="en-US" smtClean="0"/>
            </a:fld>
            <a:endParaRPr lang="zh-CN" altLang="en-US" dirty="0"/>
          </a:p>
        </p:txBody>
      </p:sp>
      <p:sp>
        <p:nvSpPr>
          <p:cNvPr id="5" name="文本占位符 4"/>
          <p:cNvSpPr>
            <a:spLocks noGrp="1"/>
          </p:cNvSpPr>
          <p:nvPr>
            <p:ph type="body" sz="quarter" idx="13" hasCustomPrompt="1"/>
            <p:custDataLst>
              <p:tags r:id="rId13"/>
            </p:custDataLst>
          </p:nvPr>
        </p:nvSpPr>
        <p:spPr>
          <a:xfrm>
            <a:off x="1257300" y="5410200"/>
            <a:ext cx="2621701" cy="503238"/>
          </a:xfrm>
        </p:spPr>
        <p:txBody>
          <a:bodyPr anchor="ctr">
            <a:normAutofit/>
          </a:bodyPr>
          <a:lstStyle>
            <a:lvl1pPr marL="0" indent="0">
              <a:buNone/>
              <a:defRPr sz="1800">
                <a:solidFill>
                  <a:schemeClr val="bg1">
                    <a:lumMod val="50000"/>
                  </a:schemeClr>
                </a:solidFill>
              </a:defRPr>
            </a:lvl1pPr>
          </a:lstStyle>
          <a:p>
            <a:pPr lvl="0"/>
            <a:r>
              <a:rPr lang="zh-CN" altLang="en-US" dirty="0"/>
              <a:t>编辑文本</a:t>
            </a:r>
            <a:endParaRPr lang="zh-CN" altLang="en-US" dirty="0"/>
          </a:p>
        </p:txBody>
      </p:sp>
      <p:pic>
        <p:nvPicPr>
          <p:cNvPr id="14" name="图片 13"/>
          <p:cNvPicPr>
            <a:picLocks noChangeAspect="1"/>
          </p:cNvPicPr>
          <p:nvPr>
            <p:custDataLst>
              <p:tags r:id="rId14"/>
            </p:custDataLst>
          </p:nvPr>
        </p:nvPicPr>
        <p:blipFill rotWithShape="1">
          <a:blip r:embed="rId15" cstate="print">
            <a:extLst>
              <a:ext uri="{28A0092B-C50C-407E-A947-70E740481C1C}">
                <a14:useLocalDpi xmlns:a14="http://schemas.microsoft.com/office/drawing/2010/main" val="0"/>
              </a:ext>
            </a:extLst>
          </a:blip>
          <a:srcRect r="-50647"/>
          <a:stretch>
            <a:fillRect/>
          </a:stretch>
        </p:blipFill>
        <p:spPr>
          <a:xfrm>
            <a:off x="4179105" y="0"/>
            <a:ext cx="3262412" cy="3262411"/>
          </a:xfrm>
          <a:custGeom>
            <a:avLst/>
            <a:gdLst>
              <a:gd name="connsiteX0" fmla="*/ 695857 w 3262412"/>
              <a:gd name="connsiteY0" fmla="*/ 0 h 3262411"/>
              <a:gd name="connsiteX1" fmla="*/ 3262412 w 3262412"/>
              <a:gd name="connsiteY1" fmla="*/ 0 h 3262411"/>
              <a:gd name="connsiteX2" fmla="*/ 0 w 3262412"/>
              <a:gd name="connsiteY2" fmla="*/ 3262411 h 3262411"/>
              <a:gd name="connsiteX3" fmla="*/ 0 w 3262412"/>
              <a:gd name="connsiteY3" fmla="*/ 695857 h 3262411"/>
            </a:gdLst>
            <a:ahLst/>
            <a:cxnLst>
              <a:cxn ang="0">
                <a:pos x="connsiteX0" y="connsiteY0"/>
              </a:cxn>
              <a:cxn ang="0">
                <a:pos x="connsiteX1" y="connsiteY1"/>
              </a:cxn>
              <a:cxn ang="0">
                <a:pos x="connsiteX2" y="connsiteY2"/>
              </a:cxn>
              <a:cxn ang="0">
                <a:pos x="connsiteX3" y="connsiteY3"/>
              </a:cxn>
            </a:cxnLst>
            <a:rect l="l" t="t" r="r" b="b"/>
            <a:pathLst>
              <a:path w="3262412" h="3262411">
                <a:moveTo>
                  <a:pt x="695857" y="0"/>
                </a:moveTo>
                <a:lnTo>
                  <a:pt x="3262412" y="0"/>
                </a:lnTo>
                <a:lnTo>
                  <a:pt x="0" y="3262411"/>
                </a:lnTo>
                <a:lnTo>
                  <a:pt x="0" y="695857"/>
                </a:lnTo>
                <a:close/>
              </a:path>
            </a:pathLst>
          </a:cu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latin typeface="微软雅黑" panose="020B0503020204020204" charset="-122"/>
                <a:ea typeface="微软雅黑" panose="020B0503020204020204" charset="-122"/>
              </a:defRPr>
            </a:lvl1pPr>
            <a:lvl2pPr>
              <a:defRPr>
                <a:latin typeface="微软雅黑" panose="020B0503020204020204" charset="-122"/>
                <a:ea typeface="微软雅黑" panose="020B0503020204020204" charset="-122"/>
              </a:defRPr>
            </a:lvl2pPr>
            <a:lvl3pPr>
              <a:defRPr>
                <a:latin typeface="微软雅黑" panose="020B0503020204020204" charset="-122"/>
                <a:ea typeface="微软雅黑" panose="020B0503020204020204" charset="-122"/>
              </a:defRPr>
            </a:lvl3pPr>
            <a:lvl4pPr>
              <a:defRPr>
                <a:latin typeface="微软雅黑" panose="020B0503020204020204" charset="-122"/>
                <a:ea typeface="微软雅黑" panose="020B0503020204020204" charset="-122"/>
              </a:defRPr>
            </a:lvl4pPr>
            <a:lvl5pPr>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6" name="Freeform 5"/>
          <p:cNvSpPr/>
          <p:nvPr>
            <p:custDataLst>
              <p:tags r:id="rId2"/>
            </p:custDataLst>
          </p:nvPr>
        </p:nvSpPr>
        <p:spPr bwMode="auto">
          <a:xfrm flipH="1">
            <a:off x="0" y="0"/>
            <a:ext cx="9854849" cy="6881032"/>
          </a:xfrm>
          <a:custGeom>
            <a:avLst/>
            <a:gdLst>
              <a:gd name="T0" fmla="*/ 2055 w 6187"/>
              <a:gd name="T1" fmla="*/ 0 h 4320"/>
              <a:gd name="T2" fmla="*/ 0 w 6187"/>
              <a:gd name="T3" fmla="*/ 2055 h 4320"/>
              <a:gd name="T4" fmla="*/ 0 w 6187"/>
              <a:gd name="T5" fmla="*/ 4320 h 4320"/>
              <a:gd name="T6" fmla="*/ 1867 w 6187"/>
              <a:gd name="T7" fmla="*/ 4320 h 4320"/>
              <a:gd name="T8" fmla="*/ 6187 w 6187"/>
              <a:gd name="T9" fmla="*/ 0 h 4320"/>
              <a:gd name="T10" fmla="*/ 2055 w 6187"/>
              <a:gd name="T11" fmla="*/ 0 h 4320"/>
            </a:gdLst>
            <a:ahLst/>
            <a:cxnLst>
              <a:cxn ang="0">
                <a:pos x="T0" y="T1"/>
              </a:cxn>
              <a:cxn ang="0">
                <a:pos x="T2" y="T3"/>
              </a:cxn>
              <a:cxn ang="0">
                <a:pos x="T4" y="T5"/>
              </a:cxn>
              <a:cxn ang="0">
                <a:pos x="T6" y="T7"/>
              </a:cxn>
              <a:cxn ang="0">
                <a:pos x="T8" y="T9"/>
              </a:cxn>
              <a:cxn ang="0">
                <a:pos x="T10" y="T11"/>
              </a:cxn>
            </a:cxnLst>
            <a:rect l="0" t="0" r="r" b="b"/>
            <a:pathLst>
              <a:path w="6187" h="4320">
                <a:moveTo>
                  <a:pt x="2055" y="0"/>
                </a:moveTo>
                <a:lnTo>
                  <a:pt x="0" y="2055"/>
                </a:lnTo>
                <a:lnTo>
                  <a:pt x="0" y="4320"/>
                </a:lnTo>
                <a:lnTo>
                  <a:pt x="1867" y="4320"/>
                </a:lnTo>
                <a:lnTo>
                  <a:pt x="6187" y="0"/>
                </a:lnTo>
                <a:lnTo>
                  <a:pt x="2055" y="0"/>
                </a:lnTo>
                <a:close/>
              </a:path>
            </a:pathLst>
          </a:custGeom>
          <a:solidFill>
            <a:schemeClr val="bg1">
              <a:lumMod val="95000"/>
            </a:schemeClr>
          </a:solidFill>
          <a:ln>
            <a:noFill/>
          </a:ln>
        </p:spPr>
        <p:txBody>
          <a:bodyPr vert="horz" wrap="square" lIns="91440" tIns="45720" rIns="91440" bIns="45720" numCol="1" anchor="t" anchorCtr="0" compatLnSpc="1"/>
          <a:lstStyle/>
          <a:p>
            <a:endParaRPr lang="zh-CN" altLang="en-US" dirty="0"/>
          </a:p>
        </p:txBody>
      </p:sp>
      <p:grpSp>
        <p:nvGrpSpPr>
          <p:cNvPr id="7" name="组合 6"/>
          <p:cNvGrpSpPr/>
          <p:nvPr>
            <p:custDataLst>
              <p:tags r:id="rId3"/>
            </p:custDataLst>
          </p:nvPr>
        </p:nvGrpSpPr>
        <p:grpSpPr>
          <a:xfrm>
            <a:off x="8294318" y="2231042"/>
            <a:ext cx="316282" cy="316282"/>
            <a:chOff x="1196101" y="2301169"/>
            <a:chExt cx="316282" cy="316282"/>
          </a:xfrm>
        </p:grpSpPr>
        <p:cxnSp>
          <p:nvCxnSpPr>
            <p:cNvPr id="8" name="直接连接符 7"/>
            <p:cNvCxnSpPr/>
            <p:nvPr>
              <p:custDataLst>
                <p:tags r:id="rId4"/>
              </p:custDataLst>
            </p:nvPr>
          </p:nvCxnSpPr>
          <p:spPr>
            <a:xfrm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5"/>
              </p:custDataLst>
            </p:nvPr>
          </p:nvCxnSpPr>
          <p:spPr>
            <a:xfrm rot="5400000" flipH="1">
              <a:off x="1196101" y="2459310"/>
              <a:ext cx="31628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custDataLst>
              <p:tags r:id="rId6"/>
            </p:custDataLst>
          </p:nvPr>
        </p:nvPicPr>
        <p:blipFill rotWithShape="1">
          <a:blip r:embed="rId7" cstate="print">
            <a:extLst>
              <a:ext uri="{28A0092B-C50C-407E-A947-70E740481C1C}">
                <a14:useLocalDpi xmlns:a14="http://schemas.microsoft.com/office/drawing/2010/main" val="0"/>
              </a:ext>
            </a:extLst>
          </a:blip>
          <a:srcRect/>
          <a:stretch>
            <a:fillRect/>
          </a:stretch>
        </p:blipFill>
        <p:spPr>
          <a:xfrm flipH="1">
            <a:off x="4248150" y="2"/>
            <a:ext cx="3241820" cy="3239216"/>
          </a:xfrm>
          <a:custGeom>
            <a:avLst/>
            <a:gdLst>
              <a:gd name="connsiteX0" fmla="*/ 665369 w 3173880"/>
              <a:gd name="connsiteY0" fmla="*/ 0 h 3171330"/>
              <a:gd name="connsiteX1" fmla="*/ 3173880 w 3173880"/>
              <a:gd name="connsiteY1" fmla="*/ 0 h 3171330"/>
              <a:gd name="connsiteX2" fmla="*/ 2550 w 3173880"/>
              <a:gd name="connsiteY2" fmla="*/ 3171330 h 3171330"/>
              <a:gd name="connsiteX3" fmla="*/ 0 w 3173880"/>
              <a:gd name="connsiteY3" fmla="*/ 3171330 h 3171330"/>
              <a:gd name="connsiteX4" fmla="*/ 0 w 3173880"/>
              <a:gd name="connsiteY4" fmla="*/ 665369 h 3171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3880" h="3171330">
                <a:moveTo>
                  <a:pt x="665369" y="0"/>
                </a:moveTo>
                <a:lnTo>
                  <a:pt x="3173880" y="0"/>
                </a:lnTo>
                <a:lnTo>
                  <a:pt x="2550" y="3171330"/>
                </a:lnTo>
                <a:lnTo>
                  <a:pt x="0" y="3171330"/>
                </a:lnTo>
                <a:lnTo>
                  <a:pt x="0" y="665369"/>
                </a:lnTo>
                <a:close/>
              </a:path>
            </a:pathLst>
          </a:custGeom>
        </p:spPr>
      </p:pic>
      <p:sp>
        <p:nvSpPr>
          <p:cNvPr id="2" name="标题 1"/>
          <p:cNvSpPr>
            <a:spLocks noGrp="1"/>
          </p:cNvSpPr>
          <p:nvPr>
            <p:ph type="title" hasCustomPrompt="1"/>
            <p:custDataLst>
              <p:tags r:id="rId8"/>
            </p:custDataLst>
          </p:nvPr>
        </p:nvSpPr>
        <p:spPr>
          <a:xfrm>
            <a:off x="1984721" y="3440516"/>
            <a:ext cx="8222558" cy="2016125"/>
          </a:xfrm>
        </p:spPr>
        <p:txBody>
          <a:bodyPr anchor="b">
            <a:normAutofit/>
          </a:bodyPr>
          <a:lstStyle>
            <a:lvl1pPr algn="ctr">
              <a:defRPr sz="9600" spc="600"/>
            </a:lvl1pPr>
          </a:lstStyle>
          <a:p>
            <a:r>
              <a:rPr lang="zh-CN" altLang="en-US" dirty="0"/>
              <a:t>编辑标题</a:t>
            </a:r>
            <a:endParaRPr lang="zh-CN" altLang="en-US" dirty="0"/>
          </a:p>
        </p:txBody>
      </p:sp>
      <p:sp>
        <p:nvSpPr>
          <p:cNvPr id="3" name="日期占位符 2"/>
          <p:cNvSpPr>
            <a:spLocks noGrp="1"/>
          </p:cNvSpPr>
          <p:nvPr>
            <p:ph type="dt" sz="half" idx="10"/>
            <p:custDataLst>
              <p:tags r:id="rId9"/>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p>
            <a:endParaRPr lang="zh-CN" altLang="en-US"/>
          </a:p>
        </p:txBody>
      </p:sp>
      <p:sp>
        <p:nvSpPr>
          <p:cNvPr id="5" name="灯片编号占位符 4"/>
          <p:cNvSpPr>
            <a:spLocks noGrp="1"/>
          </p:cNvSpPr>
          <p:nvPr>
            <p:ph type="sldNum" sz="quarter" idx="12"/>
            <p:custDataLst>
              <p:tags r:id="rId11"/>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userDrawn="1">
  <p:cSld name="标题幻灯片">
    <p:spTree>
      <p:nvGrpSpPr>
        <p:cNvPr id="1" name=""/>
        <p:cNvGrpSpPr/>
        <p:nvPr/>
      </p:nvGrpSpPr>
      <p:grpSpPr>
        <a:xfrm>
          <a:off x="0" y="0"/>
          <a:ext cx="0" cy="0"/>
          <a:chOff x="0" y="0"/>
          <a:chExt cx="0" cy="0"/>
        </a:xfrm>
      </p:grpSpPr>
      <p:sp>
        <p:nvSpPr>
          <p:cNvPr id="51" name="Freeform 15"/>
          <p:cNvSpPr/>
          <p:nvPr>
            <p:custDataLst>
              <p:tags r:id="rId2"/>
            </p:custDataLst>
          </p:nvPr>
        </p:nvSpPr>
        <p:spPr bwMode="auto">
          <a:xfrm>
            <a:off x="9202996" y="4186238"/>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12"/>
          <p:cNvSpPr/>
          <p:nvPr>
            <p:custDataLst>
              <p:tags r:id="rId3"/>
            </p:custDataLst>
          </p:nvPr>
        </p:nvSpPr>
        <p:spPr bwMode="auto">
          <a:xfrm>
            <a:off x="9224772" y="5325453"/>
            <a:ext cx="1961840" cy="1532548"/>
          </a:xfrm>
          <a:custGeom>
            <a:avLst/>
            <a:gdLst>
              <a:gd name="T0" fmla="*/ 882 w 882"/>
              <a:gd name="T1" fmla="*/ 689 h 689"/>
              <a:gd name="T2" fmla="*/ 690 w 882"/>
              <a:gd name="T3" fmla="*/ 689 h 689"/>
              <a:gd name="T4" fmla="*/ 0 w 882"/>
              <a:gd name="T5" fmla="*/ 0 h 689"/>
              <a:gd name="T6" fmla="*/ 193 w 882"/>
              <a:gd name="T7" fmla="*/ 0 h 689"/>
              <a:gd name="T8" fmla="*/ 882 w 882"/>
              <a:gd name="T9" fmla="*/ 689 h 689"/>
            </a:gdLst>
            <a:ahLst/>
            <a:cxnLst>
              <a:cxn ang="0">
                <a:pos x="T0" y="T1"/>
              </a:cxn>
              <a:cxn ang="0">
                <a:pos x="T2" y="T3"/>
              </a:cxn>
              <a:cxn ang="0">
                <a:pos x="T4" y="T5"/>
              </a:cxn>
              <a:cxn ang="0">
                <a:pos x="T6" y="T7"/>
              </a:cxn>
              <a:cxn ang="0">
                <a:pos x="T8" y="T9"/>
              </a:cxn>
            </a:cxnLst>
            <a:rect l="0" t="0" r="r" b="b"/>
            <a:pathLst>
              <a:path w="882" h="689">
                <a:moveTo>
                  <a:pt x="882" y="689"/>
                </a:moveTo>
                <a:lnTo>
                  <a:pt x="690" y="689"/>
                </a:lnTo>
                <a:lnTo>
                  <a:pt x="0" y="0"/>
                </a:lnTo>
                <a:lnTo>
                  <a:pt x="193" y="0"/>
                </a:lnTo>
                <a:lnTo>
                  <a:pt x="882" y="68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49" name="Freeform 13"/>
          <p:cNvSpPr/>
          <p:nvPr>
            <p:custDataLst>
              <p:tags r:id="rId4"/>
            </p:custDataLst>
          </p:nvPr>
        </p:nvSpPr>
        <p:spPr bwMode="auto">
          <a:xfrm>
            <a:off x="10721732" y="4364552"/>
            <a:ext cx="1470268" cy="1468043"/>
          </a:xfrm>
          <a:custGeom>
            <a:avLst/>
            <a:gdLst>
              <a:gd name="T0" fmla="*/ 661 w 661"/>
              <a:gd name="T1" fmla="*/ 660 h 660"/>
              <a:gd name="T2" fmla="*/ 0 w 661"/>
              <a:gd name="T3" fmla="*/ 0 h 660"/>
              <a:gd name="T4" fmla="*/ 136 w 661"/>
              <a:gd name="T5" fmla="*/ 0 h 660"/>
              <a:gd name="T6" fmla="*/ 661 w 661"/>
              <a:gd name="T7" fmla="*/ 525 h 660"/>
              <a:gd name="T8" fmla="*/ 661 w 661"/>
              <a:gd name="T9" fmla="*/ 660 h 660"/>
            </a:gdLst>
            <a:ahLst/>
            <a:cxnLst>
              <a:cxn ang="0">
                <a:pos x="T0" y="T1"/>
              </a:cxn>
              <a:cxn ang="0">
                <a:pos x="T2" y="T3"/>
              </a:cxn>
              <a:cxn ang="0">
                <a:pos x="T4" y="T5"/>
              </a:cxn>
              <a:cxn ang="0">
                <a:pos x="T6" y="T7"/>
              </a:cxn>
              <a:cxn ang="0">
                <a:pos x="T8" y="T9"/>
              </a:cxn>
            </a:cxnLst>
            <a:rect l="0" t="0" r="r" b="b"/>
            <a:pathLst>
              <a:path w="661" h="660">
                <a:moveTo>
                  <a:pt x="661" y="660"/>
                </a:moveTo>
                <a:lnTo>
                  <a:pt x="0" y="0"/>
                </a:lnTo>
                <a:lnTo>
                  <a:pt x="136" y="0"/>
                </a:lnTo>
                <a:lnTo>
                  <a:pt x="661" y="525"/>
                </a:lnTo>
                <a:lnTo>
                  <a:pt x="661" y="66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50" name="Freeform 14"/>
          <p:cNvSpPr/>
          <p:nvPr>
            <p:custDataLst>
              <p:tags r:id="rId5"/>
            </p:custDataLst>
          </p:nvPr>
        </p:nvSpPr>
        <p:spPr bwMode="auto">
          <a:xfrm>
            <a:off x="8924491" y="4124327"/>
            <a:ext cx="3267509" cy="2733674"/>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close/>
              </a:path>
            </a:pathLst>
          </a:custGeom>
          <a:solidFill>
            <a:schemeClr val="accent4">
              <a:alpha val="44000"/>
            </a:schemeClr>
          </a:solidFill>
          <a:ln>
            <a:noFill/>
          </a:ln>
        </p:spPr>
        <p:txBody>
          <a:bodyPr vert="horz" wrap="square" lIns="91440" tIns="45720" rIns="91440" bIns="45720" numCol="1" anchor="t" anchorCtr="0" compatLnSpc="1"/>
          <a:lstStyle/>
          <a:p>
            <a:endParaRPr lang="zh-CN" altLang="en-US"/>
          </a:p>
        </p:txBody>
      </p:sp>
      <p:sp>
        <p:nvSpPr>
          <p:cNvPr id="52" name="Freeform 16"/>
          <p:cNvSpPr/>
          <p:nvPr>
            <p:custDataLst>
              <p:tags r:id="rId6"/>
            </p:custDataLst>
          </p:nvPr>
        </p:nvSpPr>
        <p:spPr bwMode="auto">
          <a:xfrm>
            <a:off x="11068724" y="6415364"/>
            <a:ext cx="742919" cy="442637"/>
          </a:xfrm>
          <a:custGeom>
            <a:avLst/>
            <a:gdLst>
              <a:gd name="T0" fmla="*/ 334 w 334"/>
              <a:gd name="T1" fmla="*/ 199 h 199"/>
              <a:gd name="T2" fmla="*/ 199 w 334"/>
              <a:gd name="T3" fmla="*/ 199 h 199"/>
              <a:gd name="T4" fmla="*/ 0 w 334"/>
              <a:gd name="T5" fmla="*/ 0 h 199"/>
              <a:gd name="T6" fmla="*/ 136 w 334"/>
              <a:gd name="T7" fmla="*/ 0 h 199"/>
              <a:gd name="T8" fmla="*/ 334 w 334"/>
              <a:gd name="T9" fmla="*/ 199 h 199"/>
            </a:gdLst>
            <a:ahLst/>
            <a:cxnLst>
              <a:cxn ang="0">
                <a:pos x="T0" y="T1"/>
              </a:cxn>
              <a:cxn ang="0">
                <a:pos x="T2" y="T3"/>
              </a:cxn>
              <a:cxn ang="0">
                <a:pos x="T4" y="T5"/>
              </a:cxn>
              <a:cxn ang="0">
                <a:pos x="T6" y="T7"/>
              </a:cxn>
              <a:cxn ang="0">
                <a:pos x="T8" y="T9"/>
              </a:cxn>
            </a:cxnLst>
            <a:rect l="0" t="0" r="r" b="b"/>
            <a:pathLst>
              <a:path w="334" h="199">
                <a:moveTo>
                  <a:pt x="334" y="199"/>
                </a:moveTo>
                <a:lnTo>
                  <a:pt x="199" y="199"/>
                </a:lnTo>
                <a:lnTo>
                  <a:pt x="0" y="0"/>
                </a:lnTo>
                <a:lnTo>
                  <a:pt x="136" y="0"/>
                </a:lnTo>
                <a:lnTo>
                  <a:pt x="334" y="199"/>
                </a:lnTo>
                <a:close/>
              </a:path>
            </a:pathLst>
          </a:custGeom>
          <a:solidFill>
            <a:schemeClr val="accent6">
              <a:lumMod val="60000"/>
              <a:lumOff val="40000"/>
            </a:schemeClr>
          </a:solidFill>
          <a:ln>
            <a:noFill/>
          </a:ln>
        </p:spPr>
        <p:txBody>
          <a:bodyPr vert="horz" wrap="square" lIns="91440" tIns="45720" rIns="91440" bIns="45720" numCol="1" anchor="t" anchorCtr="0" compatLnSpc="1"/>
          <a:lstStyle/>
          <a:p>
            <a:endParaRPr lang="zh-CN" altLang="en-US"/>
          </a:p>
        </p:txBody>
      </p:sp>
      <p:sp>
        <p:nvSpPr>
          <p:cNvPr id="53" name="Freeform 17"/>
          <p:cNvSpPr/>
          <p:nvPr>
            <p:custDataLst>
              <p:tags r:id="rId7"/>
            </p:custDataLst>
          </p:nvPr>
        </p:nvSpPr>
        <p:spPr bwMode="auto">
          <a:xfrm>
            <a:off x="10690883" y="382587"/>
            <a:ext cx="1498600" cy="1495425"/>
          </a:xfrm>
          <a:custGeom>
            <a:avLst/>
            <a:gdLst>
              <a:gd name="T0" fmla="*/ 205 w 944"/>
              <a:gd name="T1" fmla="*/ 0 h 942"/>
              <a:gd name="T2" fmla="*/ 0 w 944"/>
              <a:gd name="T3" fmla="*/ 0 h 942"/>
              <a:gd name="T4" fmla="*/ 944 w 944"/>
              <a:gd name="T5" fmla="*/ 942 h 942"/>
              <a:gd name="T6" fmla="*/ 944 w 944"/>
              <a:gd name="T7" fmla="*/ 738 h 942"/>
              <a:gd name="T8" fmla="*/ 205 w 944"/>
              <a:gd name="T9" fmla="*/ 0 h 942"/>
            </a:gdLst>
            <a:ahLst/>
            <a:cxnLst>
              <a:cxn ang="0">
                <a:pos x="T0" y="T1"/>
              </a:cxn>
              <a:cxn ang="0">
                <a:pos x="T2" y="T3"/>
              </a:cxn>
              <a:cxn ang="0">
                <a:pos x="T4" y="T5"/>
              </a:cxn>
              <a:cxn ang="0">
                <a:pos x="T6" y="T7"/>
              </a:cxn>
              <a:cxn ang="0">
                <a:pos x="T8" y="T9"/>
              </a:cxn>
            </a:cxnLst>
            <a:rect l="0" t="0" r="r" b="b"/>
            <a:pathLst>
              <a:path w="944" h="942">
                <a:moveTo>
                  <a:pt x="205" y="0"/>
                </a:moveTo>
                <a:lnTo>
                  <a:pt x="0" y="0"/>
                </a:lnTo>
                <a:lnTo>
                  <a:pt x="944" y="942"/>
                </a:lnTo>
                <a:lnTo>
                  <a:pt x="944" y="738"/>
                </a:lnTo>
                <a:lnTo>
                  <a:pt x="205"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60" name="任意多边形: 形状 59"/>
          <p:cNvSpPr/>
          <p:nvPr>
            <p:custDataLst>
              <p:tags r:id="rId8"/>
            </p:custDataLst>
          </p:nvPr>
        </p:nvSpPr>
        <p:spPr bwMode="auto">
          <a:xfrm>
            <a:off x="-12700" y="0"/>
            <a:ext cx="7733012" cy="6858000"/>
          </a:xfrm>
          <a:custGeom>
            <a:avLst/>
            <a:gdLst>
              <a:gd name="connsiteX0" fmla="*/ 2328078 w 5626124"/>
              <a:gd name="connsiteY0" fmla="*/ 1799094 h 4989512"/>
              <a:gd name="connsiteX1" fmla="*/ 5626124 w 5626124"/>
              <a:gd name="connsiteY1" fmla="*/ 4989512 h 4989512"/>
              <a:gd name="connsiteX2" fmla="*/ 6638 w 5626124"/>
              <a:gd name="connsiteY2" fmla="*/ 4989512 h 4989512"/>
              <a:gd name="connsiteX3" fmla="*/ 6638 w 5626124"/>
              <a:gd name="connsiteY3" fmla="*/ 4043629 h 4989512"/>
              <a:gd name="connsiteX4" fmla="*/ 0 w 5626124"/>
              <a:gd name="connsiteY4" fmla="*/ 0 h 4989512"/>
              <a:gd name="connsiteX5" fmla="*/ 1096005 w 5626124"/>
              <a:gd name="connsiteY5" fmla="*/ 0 h 4989512"/>
              <a:gd name="connsiteX6" fmla="*/ 1944976 w 5626124"/>
              <a:gd name="connsiteY6" fmla="*/ 832866 h 4989512"/>
              <a:gd name="connsiteX7" fmla="*/ 0 w 5626124"/>
              <a:gd name="connsiteY7" fmla="*/ 2744084 h 498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26124" h="4989512">
                <a:moveTo>
                  <a:pt x="2328078" y="1799094"/>
                </a:moveTo>
                <a:lnTo>
                  <a:pt x="5626124" y="4989512"/>
                </a:lnTo>
                <a:lnTo>
                  <a:pt x="6638" y="4989512"/>
                </a:lnTo>
                <a:lnTo>
                  <a:pt x="6638" y="4043629"/>
                </a:lnTo>
                <a:close/>
                <a:moveTo>
                  <a:pt x="0" y="0"/>
                </a:moveTo>
                <a:lnTo>
                  <a:pt x="1096005" y="0"/>
                </a:lnTo>
                <a:lnTo>
                  <a:pt x="1944976" y="832866"/>
                </a:lnTo>
                <a:lnTo>
                  <a:pt x="0" y="2744084"/>
                </a:lnTo>
                <a:close/>
              </a:path>
            </a:pathLst>
          </a:custGeom>
          <a:blipFill>
            <a:blip r:embed="rId9"/>
            <a:stretch>
              <a:fillRect l="-56396" t="-445" r="-3094" b="-715"/>
            </a:stretch>
          </a:blipFill>
          <a:ln w="6350" cap="flat">
            <a:noFill/>
            <a:prstDash val="solid"/>
            <a:miter lim="800000"/>
          </a:ln>
        </p:spPr>
        <p:txBody>
          <a:bodyPr vert="horz" wrap="square" lIns="91440" tIns="45720" rIns="91440" bIns="45720" numCol="1" anchor="t" anchorCtr="0" compatLnSpc="1">
            <a:noAutofit/>
          </a:bodyPr>
          <a:lstStyle/>
          <a:p>
            <a:endParaRPr lang="zh-CN" altLang="en-US" dirty="0"/>
          </a:p>
        </p:txBody>
      </p:sp>
      <p:sp>
        <p:nvSpPr>
          <p:cNvPr id="9801" name="副标题 2"/>
          <p:cNvSpPr>
            <a:spLocks noGrp="1"/>
          </p:cNvSpPr>
          <p:nvPr>
            <p:ph type="subTitle" idx="1" hasCustomPrompt="1"/>
            <p:custDataLst>
              <p:tags r:id="rId10"/>
            </p:custDataLst>
          </p:nvPr>
        </p:nvSpPr>
        <p:spPr>
          <a:xfrm>
            <a:off x="5436870" y="2314575"/>
            <a:ext cx="6123940" cy="617855"/>
          </a:xfrm>
        </p:spPr>
        <p:txBody>
          <a:bodyPr lIns="90000" tIns="46800" bIns="46800" anchor="t">
            <a:normAutofit/>
          </a:bodyPr>
          <a:lstStyle>
            <a:lvl1pPr marL="0" indent="0" algn="l">
              <a:buNone/>
              <a:defRPr sz="320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en-US" dirty="0"/>
          </a:p>
        </p:txBody>
      </p:sp>
      <p:sp>
        <p:nvSpPr>
          <p:cNvPr id="9802" name="标题 1"/>
          <p:cNvSpPr>
            <a:spLocks noGrp="1"/>
          </p:cNvSpPr>
          <p:nvPr>
            <p:ph type="ctrTitle" hasCustomPrompt="1"/>
            <p:custDataLst>
              <p:tags r:id="rId11"/>
            </p:custDataLst>
          </p:nvPr>
        </p:nvSpPr>
        <p:spPr>
          <a:xfrm>
            <a:off x="5436870" y="1031875"/>
            <a:ext cx="6123940" cy="1191895"/>
          </a:xfrm>
        </p:spPr>
        <p:txBody>
          <a:bodyPr lIns="90000" tIns="46800" bIns="46800" anchor="b">
            <a:normAutofit/>
          </a:bodyPr>
          <a:lstStyle>
            <a:lvl1pPr algn="l">
              <a:defRPr sz="5400" b="1">
                <a:solidFill>
                  <a:schemeClr val="tx1">
                    <a:lumMod val="85000"/>
                    <a:lumOff val="15000"/>
                  </a:schemeClr>
                </a:solidFill>
              </a:defRPr>
            </a:lvl1pPr>
          </a:lstStyle>
          <a:p>
            <a:r>
              <a:rPr lang="zh-CN" altLang="en-US" dirty="0"/>
              <a:t>单击此处编辑标题</a:t>
            </a:r>
            <a:endParaRPr lang="zh-CN" altLang="en-US" dirty="0"/>
          </a:p>
        </p:txBody>
      </p:sp>
      <p:sp>
        <p:nvSpPr>
          <p:cNvPr id="12" name="文本占位符 13"/>
          <p:cNvSpPr>
            <a:spLocks noGrp="1"/>
          </p:cNvSpPr>
          <p:nvPr>
            <p:ph type="body" sz="quarter" idx="10" hasCustomPrompt="1"/>
            <p:custDataLst>
              <p:tags r:id="rId12"/>
            </p:custDataLst>
          </p:nvPr>
        </p:nvSpPr>
        <p:spPr>
          <a:xfrm>
            <a:off x="5436714" y="3154487"/>
            <a:ext cx="2077606" cy="486000"/>
          </a:xfrm>
        </p:spPr>
        <p:txBody>
          <a:bodyPr vert="horz" lIns="90000" tIns="46800" bIns="46800" anchor="ctr">
            <a:normAutofit/>
          </a:bodyPr>
          <a:lstStyle>
            <a:lvl1pPr marL="0" indent="0" algn="l">
              <a:buNone/>
              <a:defRPr sz="2400" b="0">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en-US" altLang="zh-CN" dirty="0"/>
          </a:p>
        </p:txBody>
      </p:sp>
      <p:sp>
        <p:nvSpPr>
          <p:cNvPr id="13" name="文本占位符 13"/>
          <p:cNvSpPr>
            <a:spLocks noGrp="1"/>
          </p:cNvSpPr>
          <p:nvPr>
            <p:ph type="body" sz="quarter" idx="11" hasCustomPrompt="1"/>
            <p:custDataLst>
              <p:tags r:id="rId13"/>
            </p:custDataLst>
          </p:nvPr>
        </p:nvSpPr>
        <p:spPr>
          <a:xfrm>
            <a:off x="5436714" y="3718393"/>
            <a:ext cx="2077606" cy="486000"/>
          </a:xfrm>
        </p:spPr>
        <p:txBody>
          <a:bodyPr vert="horz" lIns="90000" tIns="46800" bIns="46800" anchor="ctr">
            <a:normAutofit/>
          </a:bodyPr>
          <a:lstStyle>
            <a:lvl1pPr marL="0" indent="0" algn="l">
              <a:buNone/>
              <a:defRPr sz="2400" b="0">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编辑文本</a:t>
            </a:r>
            <a:endParaRPr lang="zh-CN" altLang="en-US" dirty="0"/>
          </a:p>
        </p:txBody>
      </p:sp>
      <p:sp>
        <p:nvSpPr>
          <p:cNvPr id="2" name="日期占位符 1"/>
          <p:cNvSpPr>
            <a:spLocks noGrp="1"/>
          </p:cNvSpPr>
          <p:nvPr>
            <p:ph type="dt" sz="half" idx="12"/>
            <p:custDataLst>
              <p:tags r:id="rId14"/>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3"/>
            <p:custDataLst>
              <p:tags r:id="rId15"/>
            </p:custDataLst>
          </p:nvPr>
        </p:nvSpPr>
        <p:spPr/>
        <p:txBody>
          <a:bodyPr/>
          <a:lstStyle/>
          <a:p>
            <a:endParaRPr lang="zh-CN" altLang="en-US" dirty="0"/>
          </a:p>
        </p:txBody>
      </p:sp>
      <p:sp>
        <p:nvSpPr>
          <p:cNvPr id="4" name="灯片编号占位符 3"/>
          <p:cNvSpPr>
            <a:spLocks noGrp="1"/>
          </p:cNvSpPr>
          <p:nvPr>
            <p:ph type="sldNum" sz="quarter" idx="14"/>
            <p:custDataLst>
              <p:tags r:id="rId16"/>
            </p:custDataLst>
          </p:nvPr>
        </p:nvSpPr>
        <p:spPr/>
        <p:txBody>
          <a:bodyPr/>
          <a:lstStyle/>
          <a:p>
            <a:fld id="{49AE70B2-8BF9-45C0-BB95-33D1B9D3A854}" type="slidenum">
              <a:rPr lang="zh-CN" altLang="en-US" smtClean="0"/>
            </a:fld>
            <a:endParaRPr lang="zh-CN" altLang="en-US" dirty="0"/>
          </a:p>
        </p:txBody>
      </p:sp>
      <p:sp>
        <p:nvSpPr>
          <p:cNvPr id="5"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27" name="组合 26"/>
          <p:cNvGrpSpPr/>
          <p:nvPr>
            <p:custDataLst>
              <p:tags r:id="rId2"/>
            </p:custDataLst>
          </p:nvPr>
        </p:nvGrpSpPr>
        <p:grpSpPr>
          <a:xfrm>
            <a:off x="0" y="72698"/>
            <a:ext cx="571654" cy="1275670"/>
            <a:chOff x="0" y="145268"/>
            <a:chExt cx="599114" cy="1336948"/>
          </a:xfrm>
        </p:grpSpPr>
        <p:sp>
          <p:nvSpPr>
            <p:cNvPr id="25" name="等腰三角形 24"/>
            <p:cNvSpPr/>
            <p:nvPr>
              <p:custDataLst>
                <p:tags r:id="rId3"/>
              </p:custDataLst>
            </p:nvPr>
          </p:nvSpPr>
          <p:spPr>
            <a:xfrm rot="5400000">
              <a:off x="-201124" y="346392"/>
              <a:ext cx="1001361" cy="59911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等腰三角形 25"/>
            <p:cNvSpPr/>
            <p:nvPr>
              <p:custDataLst>
                <p:tags r:id="rId4"/>
              </p:custDataLst>
            </p:nvPr>
          </p:nvSpPr>
          <p:spPr>
            <a:xfrm rot="5400000">
              <a:off x="-201124" y="681979"/>
              <a:ext cx="1001361" cy="599114"/>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p:cNvGrpSpPr/>
          <p:nvPr>
            <p:custDataLst>
              <p:tags r:id="rId5"/>
            </p:custDataLst>
          </p:nvPr>
        </p:nvGrpSpPr>
        <p:grpSpPr>
          <a:xfrm rot="5400000" flipV="1">
            <a:off x="10691032" y="5357032"/>
            <a:ext cx="1477939" cy="1523998"/>
            <a:chOff x="9186862" y="4140805"/>
            <a:chExt cx="2332038" cy="1951037"/>
          </a:xfrm>
        </p:grpSpPr>
        <p:sp>
          <p:nvSpPr>
            <p:cNvPr id="13" name="Freeform 12"/>
            <p:cNvSpPr/>
            <p:nvPr>
              <p:custDataLst>
                <p:tags r:id="rId6"/>
              </p:custDataLst>
            </p:nvPr>
          </p:nvSpPr>
          <p:spPr bwMode="auto">
            <a:xfrm>
              <a:off x="9401174" y="4998055"/>
              <a:ext cx="1400175" cy="1093787"/>
            </a:xfrm>
            <a:custGeom>
              <a:avLst/>
              <a:gdLst>
                <a:gd name="T0" fmla="*/ 882 w 882"/>
                <a:gd name="T1" fmla="*/ 689 h 689"/>
                <a:gd name="T2" fmla="*/ 690 w 882"/>
                <a:gd name="T3" fmla="*/ 689 h 689"/>
                <a:gd name="T4" fmla="*/ 0 w 882"/>
                <a:gd name="T5" fmla="*/ 0 h 689"/>
                <a:gd name="T6" fmla="*/ 193 w 882"/>
                <a:gd name="T7" fmla="*/ 0 h 689"/>
                <a:gd name="T8" fmla="*/ 882 w 882"/>
                <a:gd name="T9" fmla="*/ 689 h 689"/>
              </a:gdLst>
              <a:ahLst/>
              <a:cxnLst>
                <a:cxn ang="0">
                  <a:pos x="T0" y="T1"/>
                </a:cxn>
                <a:cxn ang="0">
                  <a:pos x="T2" y="T3"/>
                </a:cxn>
                <a:cxn ang="0">
                  <a:pos x="T4" y="T5"/>
                </a:cxn>
                <a:cxn ang="0">
                  <a:pos x="T6" y="T7"/>
                </a:cxn>
                <a:cxn ang="0">
                  <a:pos x="T8" y="T9"/>
                </a:cxn>
              </a:cxnLst>
              <a:rect l="0" t="0" r="r" b="b"/>
              <a:pathLst>
                <a:path w="882" h="689">
                  <a:moveTo>
                    <a:pt x="882" y="689"/>
                  </a:moveTo>
                  <a:lnTo>
                    <a:pt x="690" y="689"/>
                  </a:lnTo>
                  <a:lnTo>
                    <a:pt x="0" y="0"/>
                  </a:lnTo>
                  <a:lnTo>
                    <a:pt x="193" y="0"/>
                  </a:lnTo>
                  <a:lnTo>
                    <a:pt x="882" y="68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4" name="Freeform 13"/>
            <p:cNvSpPr/>
            <p:nvPr>
              <p:custDataLst>
                <p:tags r:id="rId7"/>
              </p:custDataLst>
            </p:nvPr>
          </p:nvSpPr>
          <p:spPr bwMode="auto">
            <a:xfrm>
              <a:off x="10469562" y="4312255"/>
              <a:ext cx="1049338" cy="1047750"/>
            </a:xfrm>
            <a:custGeom>
              <a:avLst/>
              <a:gdLst>
                <a:gd name="T0" fmla="*/ 661 w 661"/>
                <a:gd name="T1" fmla="*/ 660 h 660"/>
                <a:gd name="T2" fmla="*/ 0 w 661"/>
                <a:gd name="T3" fmla="*/ 0 h 660"/>
                <a:gd name="T4" fmla="*/ 136 w 661"/>
                <a:gd name="T5" fmla="*/ 0 h 660"/>
                <a:gd name="T6" fmla="*/ 661 w 661"/>
                <a:gd name="T7" fmla="*/ 525 h 660"/>
                <a:gd name="T8" fmla="*/ 661 w 661"/>
                <a:gd name="T9" fmla="*/ 660 h 660"/>
              </a:gdLst>
              <a:ahLst/>
              <a:cxnLst>
                <a:cxn ang="0">
                  <a:pos x="T0" y="T1"/>
                </a:cxn>
                <a:cxn ang="0">
                  <a:pos x="T2" y="T3"/>
                </a:cxn>
                <a:cxn ang="0">
                  <a:pos x="T4" y="T5"/>
                </a:cxn>
                <a:cxn ang="0">
                  <a:pos x="T6" y="T7"/>
                </a:cxn>
                <a:cxn ang="0">
                  <a:pos x="T8" y="T9"/>
                </a:cxn>
              </a:cxnLst>
              <a:rect l="0" t="0" r="r" b="b"/>
              <a:pathLst>
                <a:path w="661" h="660">
                  <a:moveTo>
                    <a:pt x="661" y="660"/>
                  </a:moveTo>
                  <a:lnTo>
                    <a:pt x="0" y="0"/>
                  </a:lnTo>
                  <a:lnTo>
                    <a:pt x="136" y="0"/>
                  </a:lnTo>
                  <a:lnTo>
                    <a:pt x="661" y="525"/>
                  </a:lnTo>
                  <a:lnTo>
                    <a:pt x="661" y="66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5" name="Freeform 14"/>
            <p:cNvSpPr/>
            <p:nvPr>
              <p:custDataLst>
                <p:tags r:id="rId8"/>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close/>
                </a:path>
              </a:pathLst>
            </a:custGeom>
            <a:solidFill>
              <a:schemeClr val="accent4">
                <a:alpha val="44000"/>
              </a:schemeClr>
            </a:solidFill>
            <a:ln>
              <a:noFill/>
            </a:ln>
          </p:spPr>
          <p:txBody>
            <a:bodyPr vert="horz" wrap="square" lIns="91440" tIns="45720" rIns="91440" bIns="45720" numCol="1" anchor="t" anchorCtr="0" compatLnSpc="1"/>
            <a:lstStyle/>
            <a:p>
              <a:endParaRPr lang="zh-CN" altLang="en-US"/>
            </a:p>
          </p:txBody>
        </p:sp>
        <p:sp>
          <p:nvSpPr>
            <p:cNvPr id="16" name="Freeform 15"/>
            <p:cNvSpPr/>
            <p:nvPr>
              <p:custDataLst>
                <p:tags r:id="rId9"/>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6"/>
            <p:cNvSpPr/>
            <p:nvPr>
              <p:custDataLst>
                <p:tags r:id="rId10"/>
              </p:custDataLst>
            </p:nvPr>
          </p:nvSpPr>
          <p:spPr bwMode="auto">
            <a:xfrm>
              <a:off x="10717212" y="5775930"/>
              <a:ext cx="530225" cy="315912"/>
            </a:xfrm>
            <a:custGeom>
              <a:avLst/>
              <a:gdLst>
                <a:gd name="T0" fmla="*/ 334 w 334"/>
                <a:gd name="T1" fmla="*/ 199 h 199"/>
                <a:gd name="T2" fmla="*/ 199 w 334"/>
                <a:gd name="T3" fmla="*/ 199 h 199"/>
                <a:gd name="T4" fmla="*/ 0 w 334"/>
                <a:gd name="T5" fmla="*/ 0 h 199"/>
                <a:gd name="T6" fmla="*/ 136 w 334"/>
                <a:gd name="T7" fmla="*/ 0 h 199"/>
                <a:gd name="T8" fmla="*/ 334 w 334"/>
                <a:gd name="T9" fmla="*/ 199 h 199"/>
              </a:gdLst>
              <a:ahLst/>
              <a:cxnLst>
                <a:cxn ang="0">
                  <a:pos x="T0" y="T1"/>
                </a:cxn>
                <a:cxn ang="0">
                  <a:pos x="T2" y="T3"/>
                </a:cxn>
                <a:cxn ang="0">
                  <a:pos x="T4" y="T5"/>
                </a:cxn>
                <a:cxn ang="0">
                  <a:pos x="T6" y="T7"/>
                </a:cxn>
                <a:cxn ang="0">
                  <a:pos x="T8" y="T9"/>
                </a:cxn>
              </a:cxnLst>
              <a:rect l="0" t="0" r="r" b="b"/>
              <a:pathLst>
                <a:path w="334" h="199">
                  <a:moveTo>
                    <a:pt x="334" y="199"/>
                  </a:moveTo>
                  <a:lnTo>
                    <a:pt x="199" y="199"/>
                  </a:lnTo>
                  <a:lnTo>
                    <a:pt x="0" y="0"/>
                  </a:lnTo>
                  <a:lnTo>
                    <a:pt x="136" y="0"/>
                  </a:lnTo>
                  <a:lnTo>
                    <a:pt x="334" y="19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sp>
        <p:nvSpPr>
          <p:cNvPr id="2" name="标题 1"/>
          <p:cNvSpPr>
            <a:spLocks noGrp="1"/>
          </p:cNvSpPr>
          <p:nvPr>
            <p:ph type="title"/>
            <p:custDataLst>
              <p:tags r:id="rId11"/>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idx="1"/>
            <p:custDataLst>
              <p:tags r:id="rId12"/>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日期占位符 3"/>
          <p:cNvSpPr>
            <a:spLocks noGrp="1"/>
          </p:cNvSpPr>
          <p:nvPr>
            <p:ph type="dt" sz="half" idx="10"/>
            <p:custDataLst>
              <p:tags r:id="rId13"/>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4"/>
            </p:custDataLst>
          </p:nvPr>
        </p:nvSpPr>
        <p:spPr/>
        <p:txBody>
          <a:bodyPr/>
          <a:lstStyle/>
          <a:p>
            <a:endParaRPr lang="zh-CN" altLang="en-US"/>
          </a:p>
        </p:txBody>
      </p:sp>
      <p:sp>
        <p:nvSpPr>
          <p:cNvPr id="6" name="灯片编号占位符 5"/>
          <p:cNvSpPr>
            <a:spLocks noGrp="1"/>
          </p:cNvSpPr>
          <p:nvPr>
            <p:ph type="sldNum" sz="quarter" idx="12"/>
            <p:custDataLst>
              <p:tags r:id="rId15"/>
            </p:custDataLst>
          </p:nvPr>
        </p:nvSpPr>
        <p:spPr/>
        <p:txBody>
          <a:bodyPr/>
          <a:lstStyle/>
          <a:p>
            <a:fld id="{49AE70B2-8BF9-45C0-BB95-33D1B9D3A854}" type="slidenum">
              <a:rPr lang="zh-CN" altLang="en-US" smtClean="0"/>
            </a:fld>
            <a:endParaRPr lang="zh-CN" altLang="en-US"/>
          </a:p>
        </p:txBody>
      </p:sp>
      <p:sp>
        <p:nvSpPr>
          <p:cNvPr id="7" name="KSO_TEMPLATE" hidden="1"/>
          <p:cNvSpPr/>
          <p:nvPr>
            <p:custDataLst>
              <p:tags r:id="rId1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userDrawn="1">
  <p:cSld name="节标题">
    <p:spTree>
      <p:nvGrpSpPr>
        <p:cNvPr id="1" name=""/>
        <p:cNvGrpSpPr/>
        <p:nvPr/>
      </p:nvGrpSpPr>
      <p:grpSpPr>
        <a:xfrm>
          <a:off x="0" y="0"/>
          <a:ext cx="0" cy="0"/>
          <a:chOff x="0" y="0"/>
          <a:chExt cx="0" cy="0"/>
        </a:xfrm>
      </p:grpSpPr>
      <p:grpSp>
        <p:nvGrpSpPr>
          <p:cNvPr id="34" name="组合 33"/>
          <p:cNvGrpSpPr/>
          <p:nvPr>
            <p:custDataLst>
              <p:tags r:id="rId2"/>
            </p:custDataLst>
          </p:nvPr>
        </p:nvGrpSpPr>
        <p:grpSpPr>
          <a:xfrm rot="16200000">
            <a:off x="9383044" y="-78821"/>
            <a:ext cx="2765858" cy="2852055"/>
            <a:chOff x="9186862" y="4140805"/>
            <a:chExt cx="2332038" cy="1951037"/>
          </a:xfrm>
        </p:grpSpPr>
        <p:sp>
          <p:nvSpPr>
            <p:cNvPr id="26" name="Freeform 12"/>
            <p:cNvSpPr/>
            <p:nvPr>
              <p:custDataLst>
                <p:tags r:id="rId3"/>
              </p:custDataLst>
            </p:nvPr>
          </p:nvSpPr>
          <p:spPr bwMode="auto">
            <a:xfrm>
              <a:off x="9401174" y="4998055"/>
              <a:ext cx="1400175" cy="1093787"/>
            </a:xfrm>
            <a:custGeom>
              <a:avLst/>
              <a:gdLst>
                <a:gd name="T0" fmla="*/ 882 w 882"/>
                <a:gd name="T1" fmla="*/ 689 h 689"/>
                <a:gd name="T2" fmla="*/ 690 w 882"/>
                <a:gd name="T3" fmla="*/ 689 h 689"/>
                <a:gd name="T4" fmla="*/ 0 w 882"/>
                <a:gd name="T5" fmla="*/ 0 h 689"/>
                <a:gd name="T6" fmla="*/ 193 w 882"/>
                <a:gd name="T7" fmla="*/ 0 h 689"/>
                <a:gd name="T8" fmla="*/ 882 w 882"/>
                <a:gd name="T9" fmla="*/ 689 h 689"/>
              </a:gdLst>
              <a:ahLst/>
              <a:cxnLst>
                <a:cxn ang="0">
                  <a:pos x="T0" y="T1"/>
                </a:cxn>
                <a:cxn ang="0">
                  <a:pos x="T2" y="T3"/>
                </a:cxn>
                <a:cxn ang="0">
                  <a:pos x="T4" y="T5"/>
                </a:cxn>
                <a:cxn ang="0">
                  <a:pos x="T6" y="T7"/>
                </a:cxn>
                <a:cxn ang="0">
                  <a:pos x="T8" y="T9"/>
                </a:cxn>
              </a:cxnLst>
              <a:rect l="0" t="0" r="r" b="b"/>
              <a:pathLst>
                <a:path w="882" h="689">
                  <a:moveTo>
                    <a:pt x="882" y="689"/>
                  </a:moveTo>
                  <a:lnTo>
                    <a:pt x="690" y="689"/>
                  </a:lnTo>
                  <a:lnTo>
                    <a:pt x="0" y="0"/>
                  </a:lnTo>
                  <a:lnTo>
                    <a:pt x="193" y="0"/>
                  </a:lnTo>
                  <a:lnTo>
                    <a:pt x="882" y="689"/>
                  </a:lnTo>
                  <a:close/>
                </a:path>
              </a:pathLst>
            </a:custGeom>
            <a:solidFill>
              <a:schemeClr val="accent6">
                <a:lumMod val="60000"/>
                <a:lumOff val="40000"/>
              </a:schemeClr>
            </a:solidFill>
            <a:ln>
              <a:noFill/>
            </a:ln>
          </p:spPr>
          <p:txBody>
            <a:bodyPr vert="horz" wrap="square" lIns="91440" tIns="45720" rIns="91440" bIns="45720" numCol="1" anchor="t" anchorCtr="0" compatLnSpc="1"/>
            <a:lstStyle/>
            <a:p>
              <a:endParaRPr lang="zh-CN" altLang="en-US"/>
            </a:p>
          </p:txBody>
        </p:sp>
        <p:sp>
          <p:nvSpPr>
            <p:cNvPr id="27" name="Freeform 13"/>
            <p:cNvSpPr/>
            <p:nvPr>
              <p:custDataLst>
                <p:tags r:id="rId4"/>
              </p:custDataLst>
            </p:nvPr>
          </p:nvSpPr>
          <p:spPr bwMode="auto">
            <a:xfrm>
              <a:off x="10469562" y="4312255"/>
              <a:ext cx="1049338" cy="1047750"/>
            </a:xfrm>
            <a:custGeom>
              <a:avLst/>
              <a:gdLst>
                <a:gd name="T0" fmla="*/ 661 w 661"/>
                <a:gd name="T1" fmla="*/ 660 h 660"/>
                <a:gd name="T2" fmla="*/ 0 w 661"/>
                <a:gd name="T3" fmla="*/ 0 h 660"/>
                <a:gd name="T4" fmla="*/ 136 w 661"/>
                <a:gd name="T5" fmla="*/ 0 h 660"/>
                <a:gd name="T6" fmla="*/ 661 w 661"/>
                <a:gd name="T7" fmla="*/ 525 h 660"/>
                <a:gd name="T8" fmla="*/ 661 w 661"/>
                <a:gd name="T9" fmla="*/ 660 h 660"/>
              </a:gdLst>
              <a:ahLst/>
              <a:cxnLst>
                <a:cxn ang="0">
                  <a:pos x="T0" y="T1"/>
                </a:cxn>
                <a:cxn ang="0">
                  <a:pos x="T2" y="T3"/>
                </a:cxn>
                <a:cxn ang="0">
                  <a:pos x="T4" y="T5"/>
                </a:cxn>
                <a:cxn ang="0">
                  <a:pos x="T6" y="T7"/>
                </a:cxn>
                <a:cxn ang="0">
                  <a:pos x="T8" y="T9"/>
                </a:cxn>
              </a:cxnLst>
              <a:rect l="0" t="0" r="r" b="b"/>
              <a:pathLst>
                <a:path w="661" h="660">
                  <a:moveTo>
                    <a:pt x="661" y="660"/>
                  </a:moveTo>
                  <a:lnTo>
                    <a:pt x="0" y="0"/>
                  </a:lnTo>
                  <a:lnTo>
                    <a:pt x="136" y="0"/>
                  </a:lnTo>
                  <a:lnTo>
                    <a:pt x="661" y="525"/>
                  </a:lnTo>
                  <a:lnTo>
                    <a:pt x="661" y="66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8" name="Freeform 14"/>
            <p:cNvSpPr/>
            <p:nvPr>
              <p:custDataLst>
                <p:tags r:id="rId5"/>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close/>
                </a:path>
              </a:pathLst>
            </a:custGeom>
            <a:solidFill>
              <a:schemeClr val="accent4">
                <a:alpha val="44000"/>
              </a:schemeClr>
            </a:solidFill>
            <a:ln>
              <a:noFill/>
            </a:ln>
          </p:spPr>
          <p:txBody>
            <a:bodyPr vert="horz" wrap="square" lIns="91440" tIns="45720" rIns="91440" bIns="45720" numCol="1" anchor="t" anchorCtr="0" compatLnSpc="1"/>
            <a:lstStyle/>
            <a:p>
              <a:endParaRPr lang="zh-CN" altLang="en-US"/>
            </a:p>
          </p:txBody>
        </p:sp>
        <p:sp>
          <p:nvSpPr>
            <p:cNvPr id="29" name="Freeform 15"/>
            <p:cNvSpPr/>
            <p:nvPr>
              <p:custDataLst>
                <p:tags r:id="rId6"/>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16"/>
            <p:cNvSpPr/>
            <p:nvPr>
              <p:custDataLst>
                <p:tags r:id="rId7"/>
              </p:custDataLst>
            </p:nvPr>
          </p:nvSpPr>
          <p:spPr bwMode="auto">
            <a:xfrm>
              <a:off x="10717212" y="5775930"/>
              <a:ext cx="530225" cy="315912"/>
            </a:xfrm>
            <a:custGeom>
              <a:avLst/>
              <a:gdLst>
                <a:gd name="T0" fmla="*/ 334 w 334"/>
                <a:gd name="T1" fmla="*/ 199 h 199"/>
                <a:gd name="T2" fmla="*/ 199 w 334"/>
                <a:gd name="T3" fmla="*/ 199 h 199"/>
                <a:gd name="T4" fmla="*/ 0 w 334"/>
                <a:gd name="T5" fmla="*/ 0 h 199"/>
                <a:gd name="T6" fmla="*/ 136 w 334"/>
                <a:gd name="T7" fmla="*/ 0 h 199"/>
                <a:gd name="T8" fmla="*/ 334 w 334"/>
                <a:gd name="T9" fmla="*/ 199 h 199"/>
              </a:gdLst>
              <a:ahLst/>
              <a:cxnLst>
                <a:cxn ang="0">
                  <a:pos x="T0" y="T1"/>
                </a:cxn>
                <a:cxn ang="0">
                  <a:pos x="T2" y="T3"/>
                </a:cxn>
                <a:cxn ang="0">
                  <a:pos x="T4" y="T5"/>
                </a:cxn>
                <a:cxn ang="0">
                  <a:pos x="T6" y="T7"/>
                </a:cxn>
                <a:cxn ang="0">
                  <a:pos x="T8" y="T9"/>
                </a:cxn>
              </a:cxnLst>
              <a:rect l="0" t="0" r="r" b="b"/>
              <a:pathLst>
                <a:path w="334" h="199">
                  <a:moveTo>
                    <a:pt x="334" y="199"/>
                  </a:moveTo>
                  <a:lnTo>
                    <a:pt x="199" y="199"/>
                  </a:lnTo>
                  <a:lnTo>
                    <a:pt x="0" y="0"/>
                  </a:lnTo>
                  <a:lnTo>
                    <a:pt x="136" y="0"/>
                  </a:lnTo>
                  <a:lnTo>
                    <a:pt x="334" y="19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grpSp>
        <p:nvGrpSpPr>
          <p:cNvPr id="35" name="组合 34"/>
          <p:cNvGrpSpPr/>
          <p:nvPr>
            <p:custDataLst>
              <p:tags r:id="rId8"/>
            </p:custDataLst>
          </p:nvPr>
        </p:nvGrpSpPr>
        <p:grpSpPr>
          <a:xfrm flipH="1">
            <a:off x="-1" y="4625314"/>
            <a:ext cx="2782390" cy="2232686"/>
            <a:chOff x="9186862" y="4140805"/>
            <a:chExt cx="2332038" cy="1951037"/>
          </a:xfrm>
        </p:grpSpPr>
        <p:sp>
          <p:nvSpPr>
            <p:cNvPr id="36" name="Freeform 12"/>
            <p:cNvSpPr/>
            <p:nvPr>
              <p:custDataLst>
                <p:tags r:id="rId9"/>
              </p:custDataLst>
            </p:nvPr>
          </p:nvSpPr>
          <p:spPr bwMode="auto">
            <a:xfrm>
              <a:off x="9401174" y="4998055"/>
              <a:ext cx="1400175" cy="1093787"/>
            </a:xfrm>
            <a:custGeom>
              <a:avLst/>
              <a:gdLst>
                <a:gd name="T0" fmla="*/ 882 w 882"/>
                <a:gd name="T1" fmla="*/ 689 h 689"/>
                <a:gd name="T2" fmla="*/ 690 w 882"/>
                <a:gd name="T3" fmla="*/ 689 h 689"/>
                <a:gd name="T4" fmla="*/ 0 w 882"/>
                <a:gd name="T5" fmla="*/ 0 h 689"/>
                <a:gd name="T6" fmla="*/ 193 w 882"/>
                <a:gd name="T7" fmla="*/ 0 h 689"/>
                <a:gd name="T8" fmla="*/ 882 w 882"/>
                <a:gd name="T9" fmla="*/ 689 h 689"/>
              </a:gdLst>
              <a:ahLst/>
              <a:cxnLst>
                <a:cxn ang="0">
                  <a:pos x="T0" y="T1"/>
                </a:cxn>
                <a:cxn ang="0">
                  <a:pos x="T2" y="T3"/>
                </a:cxn>
                <a:cxn ang="0">
                  <a:pos x="T4" y="T5"/>
                </a:cxn>
                <a:cxn ang="0">
                  <a:pos x="T6" y="T7"/>
                </a:cxn>
                <a:cxn ang="0">
                  <a:pos x="T8" y="T9"/>
                </a:cxn>
              </a:cxnLst>
              <a:rect l="0" t="0" r="r" b="b"/>
              <a:pathLst>
                <a:path w="882" h="689">
                  <a:moveTo>
                    <a:pt x="882" y="689"/>
                  </a:moveTo>
                  <a:lnTo>
                    <a:pt x="690" y="689"/>
                  </a:lnTo>
                  <a:lnTo>
                    <a:pt x="0" y="0"/>
                  </a:lnTo>
                  <a:lnTo>
                    <a:pt x="193" y="0"/>
                  </a:lnTo>
                  <a:lnTo>
                    <a:pt x="882" y="689"/>
                  </a:lnTo>
                  <a:close/>
                </a:path>
              </a:pathLst>
            </a:custGeom>
            <a:solidFill>
              <a:schemeClr val="accent6">
                <a:lumMod val="60000"/>
                <a:lumOff val="40000"/>
              </a:schemeClr>
            </a:solidFill>
            <a:ln>
              <a:noFill/>
            </a:ln>
          </p:spPr>
          <p:txBody>
            <a:bodyPr vert="horz" wrap="square" lIns="91440" tIns="45720" rIns="91440" bIns="45720" numCol="1" anchor="t" anchorCtr="0" compatLnSpc="1"/>
            <a:lstStyle/>
            <a:p>
              <a:endParaRPr lang="zh-CN" altLang="en-US"/>
            </a:p>
          </p:txBody>
        </p:sp>
        <p:sp>
          <p:nvSpPr>
            <p:cNvPr id="37" name="Freeform 13"/>
            <p:cNvSpPr/>
            <p:nvPr>
              <p:custDataLst>
                <p:tags r:id="rId10"/>
              </p:custDataLst>
            </p:nvPr>
          </p:nvSpPr>
          <p:spPr bwMode="auto">
            <a:xfrm>
              <a:off x="10469562" y="4312255"/>
              <a:ext cx="1049338" cy="1047750"/>
            </a:xfrm>
            <a:custGeom>
              <a:avLst/>
              <a:gdLst>
                <a:gd name="T0" fmla="*/ 661 w 661"/>
                <a:gd name="T1" fmla="*/ 660 h 660"/>
                <a:gd name="T2" fmla="*/ 0 w 661"/>
                <a:gd name="T3" fmla="*/ 0 h 660"/>
                <a:gd name="T4" fmla="*/ 136 w 661"/>
                <a:gd name="T5" fmla="*/ 0 h 660"/>
                <a:gd name="T6" fmla="*/ 661 w 661"/>
                <a:gd name="T7" fmla="*/ 525 h 660"/>
                <a:gd name="T8" fmla="*/ 661 w 661"/>
                <a:gd name="T9" fmla="*/ 660 h 660"/>
              </a:gdLst>
              <a:ahLst/>
              <a:cxnLst>
                <a:cxn ang="0">
                  <a:pos x="T0" y="T1"/>
                </a:cxn>
                <a:cxn ang="0">
                  <a:pos x="T2" y="T3"/>
                </a:cxn>
                <a:cxn ang="0">
                  <a:pos x="T4" y="T5"/>
                </a:cxn>
                <a:cxn ang="0">
                  <a:pos x="T6" y="T7"/>
                </a:cxn>
                <a:cxn ang="0">
                  <a:pos x="T8" y="T9"/>
                </a:cxn>
              </a:cxnLst>
              <a:rect l="0" t="0" r="r" b="b"/>
              <a:pathLst>
                <a:path w="661" h="660">
                  <a:moveTo>
                    <a:pt x="661" y="660"/>
                  </a:moveTo>
                  <a:lnTo>
                    <a:pt x="0" y="0"/>
                  </a:lnTo>
                  <a:lnTo>
                    <a:pt x="136" y="0"/>
                  </a:lnTo>
                  <a:lnTo>
                    <a:pt x="661" y="525"/>
                  </a:lnTo>
                  <a:lnTo>
                    <a:pt x="661" y="66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8" name="Freeform 14"/>
            <p:cNvSpPr/>
            <p:nvPr>
              <p:custDataLst>
                <p:tags r:id="rId11"/>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close/>
                </a:path>
              </a:pathLst>
            </a:custGeom>
            <a:solidFill>
              <a:schemeClr val="accent4">
                <a:alpha val="44000"/>
              </a:schemeClr>
            </a:solidFill>
            <a:ln>
              <a:noFill/>
            </a:ln>
          </p:spPr>
          <p:txBody>
            <a:bodyPr vert="horz" wrap="square" lIns="91440" tIns="45720" rIns="91440" bIns="45720" numCol="1" anchor="t" anchorCtr="0" compatLnSpc="1"/>
            <a:lstStyle/>
            <a:p>
              <a:endParaRPr lang="zh-CN" altLang="en-US"/>
            </a:p>
          </p:txBody>
        </p:sp>
        <p:sp>
          <p:nvSpPr>
            <p:cNvPr id="39" name="Freeform 15"/>
            <p:cNvSpPr/>
            <p:nvPr>
              <p:custDataLst>
                <p:tags r:id="rId12"/>
              </p:custDataLst>
            </p:nvPr>
          </p:nvSpPr>
          <p:spPr bwMode="auto">
            <a:xfrm>
              <a:off x="9186862" y="414080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16"/>
            <p:cNvSpPr/>
            <p:nvPr>
              <p:custDataLst>
                <p:tags r:id="rId13"/>
              </p:custDataLst>
            </p:nvPr>
          </p:nvSpPr>
          <p:spPr bwMode="auto">
            <a:xfrm>
              <a:off x="10717212" y="5775930"/>
              <a:ext cx="530225" cy="315912"/>
            </a:xfrm>
            <a:custGeom>
              <a:avLst/>
              <a:gdLst>
                <a:gd name="T0" fmla="*/ 334 w 334"/>
                <a:gd name="T1" fmla="*/ 199 h 199"/>
                <a:gd name="T2" fmla="*/ 199 w 334"/>
                <a:gd name="T3" fmla="*/ 199 h 199"/>
                <a:gd name="T4" fmla="*/ 0 w 334"/>
                <a:gd name="T5" fmla="*/ 0 h 199"/>
                <a:gd name="T6" fmla="*/ 136 w 334"/>
                <a:gd name="T7" fmla="*/ 0 h 199"/>
                <a:gd name="T8" fmla="*/ 334 w 334"/>
                <a:gd name="T9" fmla="*/ 199 h 199"/>
              </a:gdLst>
              <a:ahLst/>
              <a:cxnLst>
                <a:cxn ang="0">
                  <a:pos x="T0" y="T1"/>
                </a:cxn>
                <a:cxn ang="0">
                  <a:pos x="T2" y="T3"/>
                </a:cxn>
                <a:cxn ang="0">
                  <a:pos x="T4" y="T5"/>
                </a:cxn>
                <a:cxn ang="0">
                  <a:pos x="T6" y="T7"/>
                </a:cxn>
                <a:cxn ang="0">
                  <a:pos x="T8" y="T9"/>
                </a:cxn>
              </a:cxnLst>
              <a:rect l="0" t="0" r="r" b="b"/>
              <a:pathLst>
                <a:path w="334" h="199">
                  <a:moveTo>
                    <a:pt x="334" y="199"/>
                  </a:moveTo>
                  <a:lnTo>
                    <a:pt x="199" y="199"/>
                  </a:lnTo>
                  <a:lnTo>
                    <a:pt x="0" y="0"/>
                  </a:lnTo>
                  <a:lnTo>
                    <a:pt x="136" y="0"/>
                  </a:lnTo>
                  <a:lnTo>
                    <a:pt x="334" y="19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sp>
        <p:nvSpPr>
          <p:cNvPr id="20" name="标题 1"/>
          <p:cNvSpPr>
            <a:spLocks noGrp="1"/>
          </p:cNvSpPr>
          <p:nvPr>
            <p:ph type="title" hasCustomPrompt="1"/>
            <p:custDataLst>
              <p:tags r:id="rId14"/>
            </p:custDataLst>
          </p:nvPr>
        </p:nvSpPr>
        <p:spPr>
          <a:xfrm>
            <a:off x="3072606" y="2448780"/>
            <a:ext cx="5916158" cy="1015623"/>
          </a:xfrm>
        </p:spPr>
        <p:txBody>
          <a:bodyPr anchor="b">
            <a:normAutofit/>
          </a:bodyPr>
          <a:lstStyle>
            <a:lvl1pPr algn="ctr">
              <a:defRPr sz="5400" b="1">
                <a:solidFill>
                  <a:schemeClr val="tx1">
                    <a:lumMod val="85000"/>
                    <a:lumOff val="15000"/>
                  </a:schemeClr>
                </a:solidFill>
              </a:defRPr>
            </a:lvl1pPr>
          </a:lstStyle>
          <a:p>
            <a:r>
              <a:rPr lang="zh-CN" altLang="en-US" dirty="0"/>
              <a:t>单击此处编辑标题</a:t>
            </a:r>
            <a:endParaRPr lang="zh-CN" altLang="en-US" dirty="0"/>
          </a:p>
        </p:txBody>
      </p:sp>
      <p:sp>
        <p:nvSpPr>
          <p:cNvPr id="21" name="文本占位符 2"/>
          <p:cNvSpPr>
            <a:spLocks noGrp="1"/>
          </p:cNvSpPr>
          <p:nvPr>
            <p:ph type="body" idx="1" hasCustomPrompt="1"/>
            <p:custDataLst>
              <p:tags r:id="rId15"/>
            </p:custDataLst>
          </p:nvPr>
        </p:nvSpPr>
        <p:spPr>
          <a:xfrm>
            <a:off x="3072606" y="3559532"/>
            <a:ext cx="5916158" cy="1015623"/>
          </a:xfrm>
        </p:spPr>
        <p:txBody>
          <a:bodyPr lIns="0" tIns="0" anchor="t">
            <a:normAutofit/>
          </a:bodyPr>
          <a:lstStyle>
            <a:lvl1pPr marL="0" indent="0" algn="ctr">
              <a:lnSpc>
                <a:spcPct val="100000"/>
              </a:lnSpc>
              <a:buNone/>
              <a:defRPr sz="260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en-US" dirty="0"/>
          </a:p>
        </p:txBody>
      </p:sp>
      <p:sp>
        <p:nvSpPr>
          <p:cNvPr id="2" name="日期占位符 1"/>
          <p:cNvSpPr>
            <a:spLocks noGrp="1"/>
          </p:cNvSpPr>
          <p:nvPr>
            <p:ph type="dt" sz="half" idx="10"/>
            <p:custDataLst>
              <p:tags r:id="rId16"/>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7"/>
            </p:custDataLst>
          </p:nvPr>
        </p:nvSpPr>
        <p:spPr/>
        <p:txBody>
          <a:bodyPr/>
          <a:lstStyle/>
          <a:p>
            <a:endParaRPr lang="zh-CN" altLang="en-US" dirty="0"/>
          </a:p>
        </p:txBody>
      </p:sp>
      <p:sp>
        <p:nvSpPr>
          <p:cNvPr id="4" name="灯片编号占位符 3"/>
          <p:cNvSpPr>
            <a:spLocks noGrp="1"/>
          </p:cNvSpPr>
          <p:nvPr>
            <p:ph type="sldNum" sz="quarter" idx="12"/>
            <p:custDataLst>
              <p:tags r:id="rId18"/>
            </p:custDataLst>
          </p:nvPr>
        </p:nvSpPr>
        <p:spPr/>
        <p:txBody>
          <a:bodyPr/>
          <a:lstStyle/>
          <a:p>
            <a:fld id="{49AE70B2-8BF9-45C0-BB95-33D1B9D3A854}" type="slidenum">
              <a:rPr lang="zh-CN" altLang="en-US" smtClean="0"/>
            </a:fld>
            <a:endParaRPr lang="zh-CN" altLang="en-US" dirty="0"/>
          </a:p>
        </p:txBody>
      </p:sp>
      <p:sp>
        <p:nvSpPr>
          <p:cNvPr id="5" name="KSO_TEMPLATE" hidden="1"/>
          <p:cNvSpPr/>
          <p:nvPr>
            <p:custDataLst>
              <p:tags r:id="rId19"/>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Autofit/>
          </a:bodyPr>
          <a:lstStyle>
            <a:lvl1pPr>
              <a:defRPr sz="1600">
                <a:solidFill>
                  <a:schemeClr val="tx1">
                    <a:lumMod val="85000"/>
                    <a:lumOff val="15000"/>
                  </a:schemeClr>
                </a:solidFill>
                <a:latin typeface="微软雅黑" panose="020B0503020204020204" charset="-122"/>
                <a:ea typeface="微软雅黑" panose="020B0503020204020204" charset="-122"/>
              </a:defRPr>
            </a:lvl1pPr>
            <a:lvl2pPr>
              <a:defRPr sz="1600">
                <a:solidFill>
                  <a:schemeClr val="tx1">
                    <a:lumMod val="85000"/>
                    <a:lumOff val="15000"/>
                  </a:schemeClr>
                </a:solidFill>
                <a:latin typeface="微软雅黑" panose="020B0503020204020204" charset="-122"/>
                <a:ea typeface="微软雅黑" panose="020B0503020204020204" charset="-122"/>
              </a:defRPr>
            </a:lvl2pPr>
            <a:lvl3pPr>
              <a:defRPr sz="1600">
                <a:solidFill>
                  <a:schemeClr val="tx1">
                    <a:lumMod val="85000"/>
                    <a:lumOff val="15000"/>
                  </a:schemeClr>
                </a:solidFill>
                <a:latin typeface="微软雅黑" panose="020B0503020204020204" charset="-122"/>
                <a:ea typeface="微软雅黑" panose="020B0503020204020204" charset="-122"/>
              </a:defRPr>
            </a:lvl3pPr>
            <a:lvl4pPr>
              <a:defRPr sz="1600">
                <a:solidFill>
                  <a:schemeClr val="tx1">
                    <a:lumMod val="85000"/>
                    <a:lumOff val="15000"/>
                  </a:schemeClr>
                </a:solidFill>
                <a:latin typeface="微软雅黑" panose="020B0503020204020204" charset="-122"/>
                <a:ea typeface="微软雅黑" panose="020B0503020204020204" charset="-122"/>
              </a:defRPr>
            </a:lvl4pPr>
            <a:lvl5pPr>
              <a:defRPr sz="1600">
                <a:solidFill>
                  <a:schemeClr val="tx1">
                    <a:lumMod val="85000"/>
                    <a:lumOff val="1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
        <p:nvSpPr>
          <p:cNvPr id="8" name="KSO_TEMPLATE" hidden="1"/>
          <p:cNvSpPr/>
          <p:nvPr>
            <p:custDataLst>
              <p:tags r:id="rId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
        <p:nvSpPr>
          <p:cNvPr id="10" name="KSO_TEMPLATE" hidden="1"/>
          <p:cNvSpPr/>
          <p:nvPr>
            <p:custDataLst>
              <p:tags r:id="rId10"/>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
        <p:nvSpPr>
          <p:cNvPr id="6" name="KSO_TEMPLATE" hidden="1"/>
          <p:cNvSpPr/>
          <p:nvPr>
            <p:custDataLst>
              <p:tags r:id="rId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5" name="KSO_TEMPLATE" hidden="1"/>
          <p:cNvSpPr/>
          <p:nvPr>
            <p:custDataLst>
              <p:tags r:id="rId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
        <p:nvSpPr>
          <p:cNvPr id="8" name="KSO_TEMPLATE" hidden="1"/>
          <p:cNvSpPr/>
          <p:nvPr>
            <p:custDataLst>
              <p:tags r:id="rId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平行四边形 6"/>
          <p:cNvSpPr/>
          <p:nvPr>
            <p:custDataLst>
              <p:tags r:id="rId2"/>
            </p:custDataLst>
          </p:nvPr>
        </p:nvSpPr>
        <p:spPr>
          <a:xfrm>
            <a:off x="0" y="0"/>
            <a:ext cx="121920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custDataLst>
              <p:tags r:id="rId3"/>
            </p:custDataLst>
          </p:nvPr>
        </p:nvSpPr>
        <p:spPr>
          <a:xfrm flipH="1">
            <a:off x="0" y="0"/>
            <a:ext cx="12192000" cy="685800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custDataLst>
              <p:tags r:id="rId4"/>
            </p:custDataLst>
          </p:nvPr>
        </p:nvSpPr>
        <p:spPr>
          <a:xfrm>
            <a:off x="623888" y="406800"/>
            <a:ext cx="10944225" cy="863601"/>
          </a:xfrm>
        </p:spPr>
        <p:txBody>
          <a:bodyPr>
            <a:normAutofit/>
          </a:bodyPr>
          <a:lstStyle>
            <a:lvl1pPr>
              <a:defRPr sz="2800"/>
            </a:lvl1pPr>
          </a:lstStyle>
          <a:p>
            <a:r>
              <a:rPr lang="zh-CN" altLang="en-US" dirty="0"/>
              <a:t>单击此处编辑母版标题样式</a:t>
            </a:r>
            <a:endParaRPr lang="zh-CN" altLang="en-US" dirty="0"/>
          </a:p>
        </p:txBody>
      </p:sp>
      <p:sp>
        <p:nvSpPr>
          <p:cNvPr id="3" name="内容占位符 2"/>
          <p:cNvSpPr>
            <a:spLocks noGrp="1"/>
          </p:cNvSpPr>
          <p:nvPr>
            <p:ph idx="1"/>
            <p:custDataLst>
              <p:tags r:id="rId5"/>
            </p:custDataLst>
          </p:nvPr>
        </p:nvSpPr>
        <p:spPr>
          <a:xfrm>
            <a:off x="623888" y="1412875"/>
            <a:ext cx="10944224" cy="489585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p:txBody>
          <a:bodyPr/>
          <a:lstStyle/>
          <a:p>
            <a:endParaRPr lang="zh-CN" altLang="en-US"/>
          </a:p>
        </p:txBody>
      </p:sp>
      <p:sp>
        <p:nvSpPr>
          <p:cNvPr id="6" name="灯片编号占位符 5"/>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1pPr>
            <a:lvl2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2pPr>
            <a:lvl3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3pPr>
            <a:lvl4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4pPr>
            <a:lvl5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
        <p:nvSpPr>
          <p:cNvPr id="7" name="KSO_TEMPLATE" hidden="1"/>
          <p:cNvSpPr/>
          <p:nvPr>
            <p:custDataLst>
              <p:tags r:id="rId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388907"/>
          </a:xfrm>
        </p:spPr>
        <p:txBody>
          <a:bodyPr/>
          <a:lstStyle>
            <a:lvl1pPr>
              <a:defRPr>
                <a:solidFill>
                  <a:schemeClr val="tx1">
                    <a:lumMod val="85000"/>
                    <a:lumOff val="15000"/>
                  </a:schemeClr>
                </a:solidFill>
                <a:latin typeface="微软雅黑" panose="020B0503020204020204" charset="-122"/>
                <a:ea typeface="微软雅黑" panose="020B0503020204020204" charset="-122"/>
              </a:defRPr>
            </a:lvl1pPr>
            <a:lvl2pPr>
              <a:defRPr>
                <a:solidFill>
                  <a:schemeClr val="tx1">
                    <a:lumMod val="85000"/>
                    <a:lumOff val="15000"/>
                  </a:schemeClr>
                </a:solidFill>
                <a:latin typeface="微软雅黑" panose="020B0503020204020204" charset="-122"/>
                <a:ea typeface="微软雅黑" panose="020B0503020204020204" charset="-122"/>
              </a:defRPr>
            </a:lvl2pPr>
            <a:lvl3pPr>
              <a:defRPr>
                <a:solidFill>
                  <a:schemeClr val="tx1">
                    <a:lumMod val="85000"/>
                    <a:lumOff val="15000"/>
                  </a:schemeClr>
                </a:solidFill>
                <a:latin typeface="微软雅黑" panose="020B0503020204020204" charset="-122"/>
                <a:ea typeface="微软雅黑" panose="020B0503020204020204" charset="-122"/>
              </a:defRPr>
            </a:lvl3pPr>
            <a:lvl4pPr>
              <a:defRPr>
                <a:solidFill>
                  <a:schemeClr val="tx1">
                    <a:lumMod val="85000"/>
                    <a:lumOff val="15000"/>
                  </a:schemeClr>
                </a:solidFill>
                <a:latin typeface="微软雅黑" panose="020B0503020204020204" charset="-122"/>
                <a:ea typeface="微软雅黑" panose="020B0503020204020204" charset="-122"/>
              </a:defRPr>
            </a:lvl4pPr>
            <a:lvl5pPr>
              <a:defRPr>
                <a:solidFill>
                  <a:schemeClr val="tx1">
                    <a:lumMod val="85000"/>
                    <a:lumOff val="15000"/>
                  </a:schemeClr>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 name="KSO_TEMPLATE" hidden="1"/>
          <p:cNvSpPr/>
          <p:nvPr>
            <p:custDataLst>
              <p:tags r:id="rId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grpSp>
        <p:nvGrpSpPr>
          <p:cNvPr id="12" name="组合 11"/>
          <p:cNvGrpSpPr/>
          <p:nvPr>
            <p:custDataLst>
              <p:tags r:id="rId2"/>
            </p:custDataLst>
          </p:nvPr>
        </p:nvGrpSpPr>
        <p:grpSpPr>
          <a:xfrm flipH="1">
            <a:off x="0" y="4124327"/>
            <a:ext cx="3267509" cy="2733674"/>
            <a:chOff x="8536534" y="3038475"/>
            <a:chExt cx="2332038" cy="1951037"/>
          </a:xfrm>
        </p:grpSpPr>
        <p:sp>
          <p:nvSpPr>
            <p:cNvPr id="14" name="Freeform 12"/>
            <p:cNvSpPr/>
            <p:nvPr>
              <p:custDataLst>
                <p:tags r:id="rId3"/>
              </p:custDataLst>
            </p:nvPr>
          </p:nvSpPr>
          <p:spPr bwMode="auto">
            <a:xfrm>
              <a:off x="8750846" y="3895725"/>
              <a:ext cx="1400175" cy="1093787"/>
            </a:xfrm>
            <a:custGeom>
              <a:avLst/>
              <a:gdLst>
                <a:gd name="T0" fmla="*/ 882 w 882"/>
                <a:gd name="T1" fmla="*/ 689 h 689"/>
                <a:gd name="T2" fmla="*/ 690 w 882"/>
                <a:gd name="T3" fmla="*/ 689 h 689"/>
                <a:gd name="T4" fmla="*/ 0 w 882"/>
                <a:gd name="T5" fmla="*/ 0 h 689"/>
                <a:gd name="T6" fmla="*/ 193 w 882"/>
                <a:gd name="T7" fmla="*/ 0 h 689"/>
                <a:gd name="T8" fmla="*/ 882 w 882"/>
                <a:gd name="T9" fmla="*/ 689 h 689"/>
              </a:gdLst>
              <a:ahLst/>
              <a:cxnLst>
                <a:cxn ang="0">
                  <a:pos x="T0" y="T1"/>
                </a:cxn>
                <a:cxn ang="0">
                  <a:pos x="T2" y="T3"/>
                </a:cxn>
                <a:cxn ang="0">
                  <a:pos x="T4" y="T5"/>
                </a:cxn>
                <a:cxn ang="0">
                  <a:pos x="T6" y="T7"/>
                </a:cxn>
                <a:cxn ang="0">
                  <a:pos x="T8" y="T9"/>
                </a:cxn>
              </a:cxnLst>
              <a:rect l="0" t="0" r="r" b="b"/>
              <a:pathLst>
                <a:path w="882" h="689">
                  <a:moveTo>
                    <a:pt x="882" y="689"/>
                  </a:moveTo>
                  <a:lnTo>
                    <a:pt x="690" y="689"/>
                  </a:lnTo>
                  <a:lnTo>
                    <a:pt x="0" y="0"/>
                  </a:lnTo>
                  <a:lnTo>
                    <a:pt x="193" y="0"/>
                  </a:lnTo>
                  <a:lnTo>
                    <a:pt x="882" y="68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6" name="Freeform 13"/>
            <p:cNvSpPr/>
            <p:nvPr>
              <p:custDataLst>
                <p:tags r:id="rId4"/>
              </p:custDataLst>
            </p:nvPr>
          </p:nvSpPr>
          <p:spPr bwMode="auto">
            <a:xfrm>
              <a:off x="9819234" y="3209925"/>
              <a:ext cx="1049338" cy="1047750"/>
            </a:xfrm>
            <a:custGeom>
              <a:avLst/>
              <a:gdLst>
                <a:gd name="T0" fmla="*/ 661 w 661"/>
                <a:gd name="T1" fmla="*/ 660 h 660"/>
                <a:gd name="T2" fmla="*/ 0 w 661"/>
                <a:gd name="T3" fmla="*/ 0 h 660"/>
                <a:gd name="T4" fmla="*/ 136 w 661"/>
                <a:gd name="T5" fmla="*/ 0 h 660"/>
                <a:gd name="T6" fmla="*/ 661 w 661"/>
                <a:gd name="T7" fmla="*/ 525 h 660"/>
                <a:gd name="T8" fmla="*/ 661 w 661"/>
                <a:gd name="T9" fmla="*/ 660 h 660"/>
              </a:gdLst>
              <a:ahLst/>
              <a:cxnLst>
                <a:cxn ang="0">
                  <a:pos x="T0" y="T1"/>
                </a:cxn>
                <a:cxn ang="0">
                  <a:pos x="T2" y="T3"/>
                </a:cxn>
                <a:cxn ang="0">
                  <a:pos x="T4" y="T5"/>
                </a:cxn>
                <a:cxn ang="0">
                  <a:pos x="T6" y="T7"/>
                </a:cxn>
                <a:cxn ang="0">
                  <a:pos x="T8" y="T9"/>
                </a:cxn>
              </a:cxnLst>
              <a:rect l="0" t="0" r="r" b="b"/>
              <a:pathLst>
                <a:path w="661" h="660">
                  <a:moveTo>
                    <a:pt x="661" y="660"/>
                  </a:moveTo>
                  <a:lnTo>
                    <a:pt x="0" y="0"/>
                  </a:lnTo>
                  <a:lnTo>
                    <a:pt x="136" y="0"/>
                  </a:lnTo>
                  <a:lnTo>
                    <a:pt x="661" y="525"/>
                  </a:lnTo>
                  <a:lnTo>
                    <a:pt x="661" y="66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7" name="Freeform 14"/>
            <p:cNvSpPr/>
            <p:nvPr>
              <p:custDataLst>
                <p:tags r:id="rId5"/>
              </p:custDataLst>
            </p:nvPr>
          </p:nvSpPr>
          <p:spPr bwMode="auto">
            <a:xfrm>
              <a:off x="8536534" y="3038475"/>
              <a:ext cx="2332038" cy="1951037"/>
            </a:xfrm>
            <a:custGeom>
              <a:avLst/>
              <a:gdLst>
                <a:gd name="T0" fmla="*/ 303 w 1469"/>
                <a:gd name="T1" fmla="*/ 0 h 1229"/>
                <a:gd name="T2" fmla="*/ 0 w 1469"/>
                <a:gd name="T3" fmla="*/ 0 h 1229"/>
                <a:gd name="T4" fmla="*/ 1231 w 1469"/>
                <a:gd name="T5" fmla="*/ 1229 h 1229"/>
                <a:gd name="T6" fmla="*/ 1469 w 1469"/>
                <a:gd name="T7" fmla="*/ 1229 h 1229"/>
                <a:gd name="T8" fmla="*/ 1469 w 1469"/>
                <a:gd name="T9" fmla="*/ 1165 h 1229"/>
                <a:gd name="T10" fmla="*/ 303 w 1469"/>
                <a:gd name="T11" fmla="*/ 0 h 1229"/>
              </a:gdLst>
              <a:ahLst/>
              <a:cxnLst>
                <a:cxn ang="0">
                  <a:pos x="T0" y="T1"/>
                </a:cxn>
                <a:cxn ang="0">
                  <a:pos x="T2" y="T3"/>
                </a:cxn>
                <a:cxn ang="0">
                  <a:pos x="T4" y="T5"/>
                </a:cxn>
                <a:cxn ang="0">
                  <a:pos x="T6" y="T7"/>
                </a:cxn>
                <a:cxn ang="0">
                  <a:pos x="T8" y="T9"/>
                </a:cxn>
                <a:cxn ang="0">
                  <a:pos x="T10" y="T11"/>
                </a:cxn>
              </a:cxnLst>
              <a:rect l="0" t="0" r="r" b="b"/>
              <a:pathLst>
                <a:path w="1469" h="1229">
                  <a:moveTo>
                    <a:pt x="303" y="0"/>
                  </a:moveTo>
                  <a:lnTo>
                    <a:pt x="0" y="0"/>
                  </a:lnTo>
                  <a:lnTo>
                    <a:pt x="1231" y="1229"/>
                  </a:lnTo>
                  <a:lnTo>
                    <a:pt x="1469" y="1229"/>
                  </a:lnTo>
                  <a:lnTo>
                    <a:pt x="1469" y="1165"/>
                  </a:lnTo>
                  <a:lnTo>
                    <a:pt x="303" y="0"/>
                  </a:lnTo>
                  <a:close/>
                </a:path>
              </a:pathLst>
            </a:custGeom>
            <a:solidFill>
              <a:schemeClr val="accent4">
                <a:alpha val="44000"/>
              </a:schemeClr>
            </a:solidFill>
            <a:ln>
              <a:noFill/>
            </a:ln>
          </p:spPr>
          <p:txBody>
            <a:bodyPr vert="horz" wrap="square" lIns="91440" tIns="45720" rIns="91440" bIns="45720" numCol="1" anchor="t" anchorCtr="0" compatLnSpc="1"/>
            <a:lstStyle/>
            <a:p>
              <a:endParaRPr lang="zh-CN" altLang="en-US"/>
            </a:p>
          </p:txBody>
        </p:sp>
        <p:sp>
          <p:nvSpPr>
            <p:cNvPr id="24" name="Freeform 16"/>
            <p:cNvSpPr/>
            <p:nvPr>
              <p:custDataLst>
                <p:tags r:id="rId6"/>
              </p:custDataLst>
            </p:nvPr>
          </p:nvSpPr>
          <p:spPr bwMode="auto">
            <a:xfrm>
              <a:off x="10066884" y="4673600"/>
              <a:ext cx="530225" cy="315912"/>
            </a:xfrm>
            <a:custGeom>
              <a:avLst/>
              <a:gdLst>
                <a:gd name="T0" fmla="*/ 334 w 334"/>
                <a:gd name="T1" fmla="*/ 199 h 199"/>
                <a:gd name="T2" fmla="*/ 199 w 334"/>
                <a:gd name="T3" fmla="*/ 199 h 199"/>
                <a:gd name="T4" fmla="*/ 0 w 334"/>
                <a:gd name="T5" fmla="*/ 0 h 199"/>
                <a:gd name="T6" fmla="*/ 136 w 334"/>
                <a:gd name="T7" fmla="*/ 0 h 199"/>
                <a:gd name="T8" fmla="*/ 334 w 334"/>
                <a:gd name="T9" fmla="*/ 199 h 199"/>
              </a:gdLst>
              <a:ahLst/>
              <a:cxnLst>
                <a:cxn ang="0">
                  <a:pos x="T0" y="T1"/>
                </a:cxn>
                <a:cxn ang="0">
                  <a:pos x="T2" y="T3"/>
                </a:cxn>
                <a:cxn ang="0">
                  <a:pos x="T4" y="T5"/>
                </a:cxn>
                <a:cxn ang="0">
                  <a:pos x="T6" y="T7"/>
                </a:cxn>
                <a:cxn ang="0">
                  <a:pos x="T8" y="T9"/>
                </a:cxn>
              </a:cxnLst>
              <a:rect l="0" t="0" r="r" b="b"/>
              <a:pathLst>
                <a:path w="334" h="199">
                  <a:moveTo>
                    <a:pt x="334" y="199"/>
                  </a:moveTo>
                  <a:lnTo>
                    <a:pt x="199" y="199"/>
                  </a:lnTo>
                  <a:lnTo>
                    <a:pt x="0" y="0"/>
                  </a:lnTo>
                  <a:lnTo>
                    <a:pt x="136" y="0"/>
                  </a:lnTo>
                  <a:lnTo>
                    <a:pt x="334" y="199"/>
                  </a:lnTo>
                  <a:close/>
                </a:path>
              </a:pathLst>
            </a:custGeom>
            <a:solidFill>
              <a:schemeClr val="accent6">
                <a:lumMod val="60000"/>
                <a:lumOff val="40000"/>
              </a:schemeClr>
            </a:solidFill>
            <a:ln>
              <a:noFill/>
            </a:ln>
          </p:spPr>
          <p:txBody>
            <a:bodyPr vert="horz" wrap="square" lIns="91440" tIns="45720" rIns="91440" bIns="45720" numCol="1" anchor="t" anchorCtr="0" compatLnSpc="1"/>
            <a:lstStyle/>
            <a:p>
              <a:endParaRPr lang="zh-CN" altLang="en-US"/>
            </a:p>
          </p:txBody>
        </p:sp>
      </p:grpSp>
      <p:sp>
        <p:nvSpPr>
          <p:cNvPr id="25" name="Freeform 17"/>
          <p:cNvSpPr/>
          <p:nvPr>
            <p:custDataLst>
              <p:tags r:id="rId7"/>
            </p:custDataLst>
          </p:nvPr>
        </p:nvSpPr>
        <p:spPr bwMode="auto">
          <a:xfrm flipH="1">
            <a:off x="-10183" y="382587"/>
            <a:ext cx="1498600" cy="1495425"/>
          </a:xfrm>
          <a:custGeom>
            <a:avLst/>
            <a:gdLst>
              <a:gd name="T0" fmla="*/ 205 w 944"/>
              <a:gd name="T1" fmla="*/ 0 h 942"/>
              <a:gd name="T2" fmla="*/ 0 w 944"/>
              <a:gd name="T3" fmla="*/ 0 h 942"/>
              <a:gd name="T4" fmla="*/ 944 w 944"/>
              <a:gd name="T5" fmla="*/ 942 h 942"/>
              <a:gd name="T6" fmla="*/ 944 w 944"/>
              <a:gd name="T7" fmla="*/ 738 h 942"/>
              <a:gd name="T8" fmla="*/ 205 w 944"/>
              <a:gd name="T9" fmla="*/ 0 h 942"/>
            </a:gdLst>
            <a:ahLst/>
            <a:cxnLst>
              <a:cxn ang="0">
                <a:pos x="T0" y="T1"/>
              </a:cxn>
              <a:cxn ang="0">
                <a:pos x="T2" y="T3"/>
              </a:cxn>
              <a:cxn ang="0">
                <a:pos x="T4" y="T5"/>
              </a:cxn>
              <a:cxn ang="0">
                <a:pos x="T6" y="T7"/>
              </a:cxn>
              <a:cxn ang="0">
                <a:pos x="T8" y="T9"/>
              </a:cxn>
            </a:cxnLst>
            <a:rect l="0" t="0" r="r" b="b"/>
            <a:pathLst>
              <a:path w="944" h="942">
                <a:moveTo>
                  <a:pt x="205" y="0"/>
                </a:moveTo>
                <a:lnTo>
                  <a:pt x="0" y="0"/>
                </a:lnTo>
                <a:lnTo>
                  <a:pt x="944" y="942"/>
                </a:lnTo>
                <a:lnTo>
                  <a:pt x="944" y="738"/>
                </a:lnTo>
                <a:lnTo>
                  <a:pt x="205"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6" name="任意多边形: 形状 25"/>
          <p:cNvSpPr/>
          <p:nvPr>
            <p:custDataLst>
              <p:tags r:id="rId8"/>
            </p:custDataLst>
          </p:nvPr>
        </p:nvSpPr>
        <p:spPr bwMode="auto">
          <a:xfrm flipH="1">
            <a:off x="4471688" y="0"/>
            <a:ext cx="7733012" cy="6858000"/>
          </a:xfrm>
          <a:custGeom>
            <a:avLst/>
            <a:gdLst>
              <a:gd name="connsiteX0" fmla="*/ 2328078 w 5626124"/>
              <a:gd name="connsiteY0" fmla="*/ 1799094 h 4989512"/>
              <a:gd name="connsiteX1" fmla="*/ 5626124 w 5626124"/>
              <a:gd name="connsiteY1" fmla="*/ 4989512 h 4989512"/>
              <a:gd name="connsiteX2" fmla="*/ 6638 w 5626124"/>
              <a:gd name="connsiteY2" fmla="*/ 4989512 h 4989512"/>
              <a:gd name="connsiteX3" fmla="*/ 6638 w 5626124"/>
              <a:gd name="connsiteY3" fmla="*/ 4043629 h 4989512"/>
              <a:gd name="connsiteX4" fmla="*/ 0 w 5626124"/>
              <a:gd name="connsiteY4" fmla="*/ 0 h 4989512"/>
              <a:gd name="connsiteX5" fmla="*/ 1096005 w 5626124"/>
              <a:gd name="connsiteY5" fmla="*/ 0 h 4989512"/>
              <a:gd name="connsiteX6" fmla="*/ 1944976 w 5626124"/>
              <a:gd name="connsiteY6" fmla="*/ 832866 h 4989512"/>
              <a:gd name="connsiteX7" fmla="*/ 0 w 5626124"/>
              <a:gd name="connsiteY7" fmla="*/ 2744084 h 498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26124" h="4989512">
                <a:moveTo>
                  <a:pt x="2328078" y="1799094"/>
                </a:moveTo>
                <a:lnTo>
                  <a:pt x="5626124" y="4989512"/>
                </a:lnTo>
                <a:lnTo>
                  <a:pt x="6638" y="4989512"/>
                </a:lnTo>
                <a:lnTo>
                  <a:pt x="6638" y="4043629"/>
                </a:lnTo>
                <a:close/>
                <a:moveTo>
                  <a:pt x="0" y="0"/>
                </a:moveTo>
                <a:lnTo>
                  <a:pt x="1096005" y="0"/>
                </a:lnTo>
                <a:lnTo>
                  <a:pt x="1944976" y="832866"/>
                </a:lnTo>
                <a:lnTo>
                  <a:pt x="0" y="2744084"/>
                </a:lnTo>
                <a:close/>
              </a:path>
            </a:pathLst>
          </a:custGeom>
          <a:blipFill>
            <a:blip r:embed="rId9"/>
            <a:stretch>
              <a:fillRect l="-56396" t="-445" r="-3094" b="-715"/>
            </a:stretch>
          </a:blipFill>
          <a:ln w="6350" cap="flat">
            <a:noFill/>
            <a:prstDash val="solid"/>
            <a:miter lim="800000"/>
          </a:ln>
        </p:spPr>
        <p:txBody>
          <a:bodyPr vert="horz" wrap="square" lIns="91440" tIns="45720" rIns="91440" bIns="45720" numCol="1" anchor="t" anchorCtr="0" compatLnSpc="1">
            <a:noAutofit/>
          </a:bodyPr>
          <a:lstStyle/>
          <a:p>
            <a:endParaRPr lang="zh-CN" altLang="en-US" dirty="0"/>
          </a:p>
        </p:txBody>
      </p:sp>
      <p:sp>
        <p:nvSpPr>
          <p:cNvPr id="13" name="标题 1"/>
          <p:cNvSpPr>
            <a:spLocks noGrp="1"/>
          </p:cNvSpPr>
          <p:nvPr>
            <p:ph type="ctrTitle" hasCustomPrompt="1"/>
            <p:custDataLst>
              <p:tags r:id="rId10"/>
            </p:custDataLst>
          </p:nvPr>
        </p:nvSpPr>
        <p:spPr>
          <a:xfrm>
            <a:off x="1873765" y="1917863"/>
            <a:ext cx="5426075" cy="1621509"/>
          </a:xfrm>
        </p:spPr>
        <p:txBody>
          <a:bodyPr lIns="90000" tIns="46800" bIns="46800" anchor="b">
            <a:normAutofit/>
          </a:bodyPr>
          <a:lstStyle>
            <a:lvl1pPr marL="0" indent="0" algn="ctr">
              <a:buFont typeface="Arial" panose="020B0604020202020204" pitchFamily="34" charset="0"/>
              <a:buNone/>
              <a:defRPr sz="8800" b="1">
                <a:solidFill>
                  <a:schemeClr val="tx1"/>
                </a:solidFill>
              </a:defRPr>
            </a:lvl1pPr>
          </a:lstStyle>
          <a:p>
            <a:r>
              <a:rPr lang="zh-CN" altLang="en-US" dirty="0"/>
              <a:t>编辑标题</a:t>
            </a:r>
            <a:endParaRPr lang="zh-CN" altLang="en-US" dirty="0"/>
          </a:p>
        </p:txBody>
      </p:sp>
      <p:sp>
        <p:nvSpPr>
          <p:cNvPr id="2" name="日期占位符 1"/>
          <p:cNvSpPr>
            <a:spLocks noGrp="1"/>
          </p:cNvSpPr>
          <p:nvPr>
            <p:ph type="dt" sz="half" idx="10"/>
            <p:custDataLst>
              <p:tags r:id="rId11"/>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12"/>
            </p:custDataLst>
          </p:nvPr>
        </p:nvSpPr>
        <p:spPr/>
        <p:txBody>
          <a:bodyPr/>
          <a:lstStyle/>
          <a:p>
            <a:endParaRPr lang="zh-CN" altLang="en-US" dirty="0"/>
          </a:p>
        </p:txBody>
      </p:sp>
      <p:sp>
        <p:nvSpPr>
          <p:cNvPr id="4" name="灯片编号占位符 3"/>
          <p:cNvSpPr>
            <a:spLocks noGrp="1"/>
          </p:cNvSpPr>
          <p:nvPr>
            <p:ph type="sldNum" sz="quarter" idx="12"/>
            <p:custDataLst>
              <p:tags r:id="rId13"/>
            </p:custDataLst>
          </p:nvPr>
        </p:nvSpPr>
        <p:spPr/>
        <p:txBody>
          <a:bodyPr/>
          <a:lstStyle/>
          <a:p>
            <a:fld id="{49AE70B2-8BF9-45C0-BB95-33D1B9D3A854}" type="slidenum">
              <a:rPr lang="zh-CN" altLang="en-US" smtClean="0"/>
            </a:fld>
            <a:endParaRPr lang="zh-CN" altLang="en-US" dirty="0"/>
          </a:p>
        </p:txBody>
      </p:sp>
      <p:sp>
        <p:nvSpPr>
          <p:cNvPr id="5" name="KSO_TEMPLATE" hidden="1"/>
          <p:cNvSpPr/>
          <p:nvPr>
            <p:custDataLst>
              <p:tags r:id="rId1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9" name="平行四边形 8"/>
          <p:cNvSpPr/>
          <p:nvPr>
            <p:custDataLst>
              <p:tags r:id="rId2"/>
            </p:custDataLst>
          </p:nvPr>
        </p:nvSpPr>
        <p:spPr>
          <a:xfrm flipH="1">
            <a:off x="0" y="0"/>
            <a:ext cx="121920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p:cNvSpPr/>
          <p:nvPr>
            <p:custDataLst>
              <p:tags r:id="rId3"/>
            </p:custDataLst>
          </p:nvPr>
        </p:nvSpPr>
        <p:spPr>
          <a:xfrm>
            <a:off x="1063625" y="0"/>
            <a:ext cx="10064750" cy="6858000"/>
          </a:xfrm>
          <a:prstGeom prst="parallelogram">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平行四边形 10"/>
          <p:cNvSpPr/>
          <p:nvPr>
            <p:custDataLst>
              <p:tags r:id="rId4"/>
            </p:custDataLst>
          </p:nvPr>
        </p:nvSpPr>
        <p:spPr>
          <a:xfrm>
            <a:off x="2736850" y="0"/>
            <a:ext cx="6718300" cy="6858000"/>
          </a:xfrm>
          <a:prstGeom prst="parallelogram">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5"/>
            </p:custDataLst>
          </p:nvPr>
        </p:nvSpPr>
        <p:spPr>
          <a:xfrm>
            <a:off x="3775290" y="2876550"/>
            <a:ext cx="4641420" cy="863174"/>
          </a:xfrm>
        </p:spPr>
        <p:txBody>
          <a:bodyPr anchor="b">
            <a:normAutofit/>
          </a:bodyPr>
          <a:lstStyle>
            <a:lvl1pPr algn="ctr">
              <a:defRPr sz="3600"/>
            </a:lvl1pPr>
          </a:lstStyle>
          <a:p>
            <a:r>
              <a:rPr lang="zh-CN" altLang="en-US" dirty="0"/>
              <a:t>单击此处编辑标题</a:t>
            </a:r>
            <a:endParaRPr lang="zh-CN" altLang="en-US" dirty="0"/>
          </a:p>
        </p:txBody>
      </p:sp>
      <p:sp>
        <p:nvSpPr>
          <p:cNvPr id="3" name="文本占位符 2"/>
          <p:cNvSpPr>
            <a:spLocks noGrp="1"/>
          </p:cNvSpPr>
          <p:nvPr>
            <p:ph type="body" idx="1"/>
            <p:custDataLst>
              <p:tags r:id="rId6"/>
            </p:custDataLst>
          </p:nvPr>
        </p:nvSpPr>
        <p:spPr>
          <a:xfrm>
            <a:off x="3775290" y="3884613"/>
            <a:ext cx="4641420" cy="1367961"/>
          </a:xfrm>
        </p:spPr>
        <p:txBody>
          <a:bodyPr>
            <a:normAutofit/>
          </a:bodyPr>
          <a:lstStyle>
            <a:lvl1pPr marL="0" indent="0" algn="ctr">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p>
            <a:endParaRPr lang="zh-CN" altLang="en-US"/>
          </a:p>
        </p:txBody>
      </p:sp>
      <p:sp>
        <p:nvSpPr>
          <p:cNvPr id="6" name="灯片编号占位符 5"/>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Autofit/>
          </a:bodyPr>
          <a:lstStyle>
            <a:lvl1pPr>
              <a:defRPr sz="1600">
                <a:latin typeface="微软雅黑" panose="020B0503020204020204" charset="-122"/>
                <a:ea typeface="微软雅黑" panose="020B0503020204020204" charset="-122"/>
              </a:defRPr>
            </a:lvl1pPr>
            <a:lvl2pPr>
              <a:defRPr sz="1600">
                <a:latin typeface="微软雅黑" panose="020B0503020204020204" charset="-122"/>
                <a:ea typeface="微软雅黑" panose="020B0503020204020204" charset="-122"/>
              </a:defRPr>
            </a:lvl2pPr>
            <a:lvl3pPr>
              <a:defRPr sz="1600">
                <a:latin typeface="微软雅黑" panose="020B0503020204020204" charset="-122"/>
                <a:ea typeface="微软雅黑" panose="020B0503020204020204" charset="-122"/>
              </a:defRPr>
            </a:lvl3pPr>
            <a:lvl4pPr>
              <a:defRPr sz="1600">
                <a:latin typeface="微软雅黑" panose="020B0503020204020204" charset="-122"/>
                <a:ea typeface="微软雅黑" panose="020B0503020204020204" charset="-122"/>
              </a:defRPr>
            </a:lvl4pPr>
            <a:lvl5pPr>
              <a:defRPr sz="1600">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文本占位符 2"/>
          <p:cNvSpPr>
            <a:spLocks noGrp="1"/>
          </p:cNvSpPr>
          <p:nvPr>
            <p:ph type="body" idx="1" hasCustomPrompt="1"/>
            <p:custDataLst>
              <p:tags r:id="rId3"/>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latin typeface="微软雅黑" panose="020B0503020204020204" charset="-122"/>
                <a:ea typeface="微软雅黑" panose="020B0503020204020204" charset="-122"/>
              </a:defRPr>
            </a:lvl1pPr>
            <a:lvl2pPr indent="0" eaLnBrk="1" fontAlgn="auto" latinLnBrk="0" hangingPunct="1">
              <a:defRPr>
                <a:latin typeface="微软雅黑" panose="020B0503020204020204" charset="-122"/>
                <a:ea typeface="微软雅黑" panose="020B0503020204020204" charset="-122"/>
              </a:defRPr>
            </a:lvl2pPr>
            <a:lvl3pPr indent="0" eaLnBrk="1" fontAlgn="auto" latinLnBrk="0" hangingPunct="1">
              <a:defRPr>
                <a:latin typeface="微软雅黑" panose="020B0503020204020204" charset="-122"/>
                <a:ea typeface="微软雅黑" panose="020B0503020204020204" charset="-122"/>
              </a:defRPr>
            </a:lvl3pPr>
            <a:lvl4pPr indent="0" eaLnBrk="1" fontAlgn="auto" latinLnBrk="0" hangingPunct="1">
              <a:defRPr>
                <a:latin typeface="微软雅黑" panose="020B0503020204020204" charset="-122"/>
                <a:ea typeface="微软雅黑" panose="020B0503020204020204" charset="-122"/>
              </a:defRPr>
            </a:lvl4pPr>
            <a:lvl5pPr indent="0" eaLnBrk="1" fontAlgn="auto" latinLnBrk="0" hangingPunct="1">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tags" Target="../tags/tag78.xml"/><Relationship Id="rId17" Type="http://schemas.openxmlformats.org/officeDocument/2006/relationships/tags" Target="../tags/tag77.xml"/><Relationship Id="rId16" Type="http://schemas.openxmlformats.org/officeDocument/2006/relationships/tags" Target="../tags/tag76.xml"/><Relationship Id="rId15" Type="http://schemas.openxmlformats.org/officeDocument/2006/relationships/tags" Target="../tags/tag75.xml"/><Relationship Id="rId14" Type="http://schemas.openxmlformats.org/officeDocument/2006/relationships/tags" Target="../tags/tag74.xml"/><Relationship Id="rId13" Type="http://schemas.openxmlformats.org/officeDocument/2006/relationships/tags" Target="../tags/tag73.xml"/><Relationship Id="rId12" Type="http://schemas.openxmlformats.org/officeDocument/2006/relationships/image" Target="../media/image4.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8" Type="http://schemas.openxmlformats.org/officeDocument/2006/relationships/theme" Target="../theme/theme2.xml"/><Relationship Id="rId17" Type="http://schemas.openxmlformats.org/officeDocument/2006/relationships/tags" Target="../tags/tag187.xml"/><Relationship Id="rId16" Type="http://schemas.openxmlformats.org/officeDocument/2006/relationships/tags" Target="../tags/tag186.xml"/><Relationship Id="rId15" Type="http://schemas.openxmlformats.org/officeDocument/2006/relationships/tags" Target="../tags/tag185.xml"/><Relationship Id="rId14" Type="http://schemas.openxmlformats.org/officeDocument/2006/relationships/tags" Target="../tags/tag184.xml"/><Relationship Id="rId13" Type="http://schemas.openxmlformats.org/officeDocument/2006/relationships/tags" Target="../tags/tag183.xml"/><Relationship Id="rId12" Type="http://schemas.openxmlformats.org/officeDocument/2006/relationships/tags" Target="../tags/tag18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2"/>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4"/>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lumMod val="85000"/>
                    <a:lumOff val="1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8"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lumMod val="85000"/>
              <a:lumOff val="15000"/>
            </a:schemeClr>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69882" y="443230"/>
            <a:ext cx="10852237" cy="441964"/>
          </a:xfrm>
          <a:prstGeom prst="rect">
            <a:avLst/>
          </a:prstGeom>
        </p:spPr>
        <p:txBody>
          <a:bodyPr vert="horz" lIns="90000" tIns="46800" rIns="90000" bIns="46800" rtlCol="0" anchor="t"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69882" y="952508"/>
            <a:ext cx="10852237" cy="5388907"/>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879742" y="6349833"/>
            <a:ext cx="2700000" cy="316800"/>
          </a:xfrm>
          <a:prstGeom prst="rect">
            <a:avLst/>
          </a:prstGeom>
        </p:spPr>
        <p:txBody>
          <a:bodyPr vert="horz" lIns="90000" tIns="46800" rIns="90000" bIns="46800" rtlCol="0" anchor="ctr">
            <a:normAutofit/>
          </a:bodyPr>
          <a:lstStyle>
            <a:lvl1pPr algn="l">
              <a:lnSpc>
                <a:spcPct val="120000"/>
              </a:lnSpc>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49833"/>
            <a:ext cx="3960000" cy="316800"/>
          </a:xfrm>
          <a:prstGeom prst="rect">
            <a:avLst/>
          </a:prstGeom>
        </p:spPr>
        <p:txBody>
          <a:bodyPr vert="horz" lIns="90000" tIns="46800" rIns="90000" bIns="46800" rtlCol="0" anchor="ctr">
            <a:normAutofit/>
          </a:bodyPr>
          <a:lstStyle>
            <a:lvl1pPr algn="ctr">
              <a:lnSpc>
                <a:spcPct val="120000"/>
              </a:lnSpc>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610600" y="6349833"/>
            <a:ext cx="2700000" cy="316800"/>
          </a:xfrm>
          <a:prstGeom prst="rect">
            <a:avLst/>
          </a:prstGeom>
        </p:spPr>
        <p:txBody>
          <a:bodyPr vert="horz" lIns="90000" tIns="46800" rIns="90000" bIns="46800" rtlCol="0" anchor="ctr">
            <a:normAutofit/>
          </a:bodyPr>
          <a:lstStyle>
            <a:lvl1pPr algn="r">
              <a:lnSpc>
                <a:spcPct val="120000"/>
              </a:lnSpc>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fontAlgn="auto" latinLnBrk="0" hangingPunct="1">
        <a:lnSpc>
          <a:spcPct val="120000"/>
        </a:lnSpc>
        <a:spcBef>
          <a:spcPct val="0"/>
        </a:spcBef>
        <a:buNone/>
        <a:defRPr sz="2400" b="1" u="none" strike="noStrike" kern="1200" cap="none" spc="200" normalizeH="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196.xml"/><Relationship Id="rId8" Type="http://schemas.openxmlformats.org/officeDocument/2006/relationships/tags" Target="../tags/tag195.xml"/><Relationship Id="rId7" Type="http://schemas.openxmlformats.org/officeDocument/2006/relationships/tags" Target="../tags/tag194.xml"/><Relationship Id="rId6" Type="http://schemas.openxmlformats.org/officeDocument/2006/relationships/tags" Target="../tags/tag193.xml"/><Relationship Id="rId5" Type="http://schemas.openxmlformats.org/officeDocument/2006/relationships/tags" Target="../tags/tag192.xml"/><Relationship Id="rId4" Type="http://schemas.openxmlformats.org/officeDocument/2006/relationships/tags" Target="../tags/tag191.xml"/><Relationship Id="rId3" Type="http://schemas.openxmlformats.org/officeDocument/2006/relationships/tags" Target="../tags/tag190.xml"/><Relationship Id="rId2" Type="http://schemas.openxmlformats.org/officeDocument/2006/relationships/tags" Target="../tags/tag189.xml"/><Relationship Id="rId13" Type="http://schemas.openxmlformats.org/officeDocument/2006/relationships/slideLayout" Target="../slideLayouts/slideLayout1.xml"/><Relationship Id="rId12" Type="http://schemas.openxmlformats.org/officeDocument/2006/relationships/tags" Target="../tags/tag198.xml"/><Relationship Id="rId11" Type="http://schemas.openxmlformats.org/officeDocument/2006/relationships/image" Target="../media/image6.png"/><Relationship Id="rId10" Type="http://schemas.openxmlformats.org/officeDocument/2006/relationships/tags" Target="../tags/tag197.xml"/><Relationship Id="rId1" Type="http://schemas.openxmlformats.org/officeDocument/2006/relationships/tags" Target="../tags/tag188.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44.xml"/><Relationship Id="rId2" Type="http://schemas.openxmlformats.org/officeDocument/2006/relationships/tags" Target="../tags/tag243.xml"/><Relationship Id="rId1" Type="http://schemas.openxmlformats.org/officeDocument/2006/relationships/tags" Target="../tags/tag242.xml"/></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47.xml"/><Relationship Id="rId2" Type="http://schemas.openxmlformats.org/officeDocument/2006/relationships/tags" Target="../tags/tag246.xml"/><Relationship Id="rId1" Type="http://schemas.openxmlformats.org/officeDocument/2006/relationships/tags" Target="../tags/tag245.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50.xml"/><Relationship Id="rId2" Type="http://schemas.openxmlformats.org/officeDocument/2006/relationships/tags" Target="../tags/tag249.xml"/><Relationship Id="rId1" Type="http://schemas.openxmlformats.org/officeDocument/2006/relationships/tags" Target="../tags/tag248.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53.xml"/><Relationship Id="rId2" Type="http://schemas.openxmlformats.org/officeDocument/2006/relationships/tags" Target="../tags/tag252.xml"/><Relationship Id="rId1" Type="http://schemas.openxmlformats.org/officeDocument/2006/relationships/tags" Target="../tags/tag251.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56.xml"/><Relationship Id="rId2" Type="http://schemas.openxmlformats.org/officeDocument/2006/relationships/tags" Target="../tags/tag255.xml"/><Relationship Id="rId1" Type="http://schemas.openxmlformats.org/officeDocument/2006/relationships/tags" Target="../tags/tag254.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59.xml"/><Relationship Id="rId2" Type="http://schemas.openxmlformats.org/officeDocument/2006/relationships/tags" Target="../tags/tag258.xml"/><Relationship Id="rId1" Type="http://schemas.openxmlformats.org/officeDocument/2006/relationships/tags" Target="../tags/tag257.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263.xml"/><Relationship Id="rId3" Type="http://schemas.openxmlformats.org/officeDocument/2006/relationships/tags" Target="../tags/tag262.xml"/><Relationship Id="rId2" Type="http://schemas.openxmlformats.org/officeDocument/2006/relationships/tags" Target="../tags/tag261.xml"/><Relationship Id="rId1" Type="http://schemas.openxmlformats.org/officeDocument/2006/relationships/tags" Target="../tags/tag260.xml"/></Relationships>
</file>

<file path=ppt/slides/_rels/slide17.xml.rels><?xml version="1.0" encoding="UTF-8" standalone="yes"?>
<Relationships xmlns="http://schemas.openxmlformats.org/package/2006/relationships"><Relationship Id="rId6" Type="http://schemas.openxmlformats.org/officeDocument/2006/relationships/vmlDrawing" Target="../drawings/vmlDrawing1.vml"/><Relationship Id="rId5" Type="http://schemas.openxmlformats.org/officeDocument/2006/relationships/slideLayout" Target="../slideLayouts/slideLayout2.xml"/><Relationship Id="rId4" Type="http://schemas.openxmlformats.org/officeDocument/2006/relationships/tags" Target="../tags/tag265.xml"/><Relationship Id="rId3" Type="http://schemas.openxmlformats.org/officeDocument/2006/relationships/image" Target="../media/image7.emf"/><Relationship Id="rId2" Type="http://schemas.openxmlformats.org/officeDocument/2006/relationships/oleObject" Target="../embeddings/oleObject1.bin"/><Relationship Id="rId1" Type="http://schemas.openxmlformats.org/officeDocument/2006/relationships/tags" Target="../tags/tag264.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68.xml"/><Relationship Id="rId2" Type="http://schemas.openxmlformats.org/officeDocument/2006/relationships/tags" Target="../tags/tag267.xml"/><Relationship Id="rId1" Type="http://schemas.openxmlformats.org/officeDocument/2006/relationships/tags" Target="../tags/tag266.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70.xml"/><Relationship Id="rId1" Type="http://schemas.openxmlformats.org/officeDocument/2006/relationships/tags" Target="../tags/tag269.xml"/></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206.xml"/><Relationship Id="rId7" Type="http://schemas.openxmlformats.org/officeDocument/2006/relationships/tags" Target="../tags/tag205.xml"/><Relationship Id="rId6" Type="http://schemas.openxmlformats.org/officeDocument/2006/relationships/tags" Target="../tags/tag204.xml"/><Relationship Id="rId5" Type="http://schemas.openxmlformats.org/officeDocument/2006/relationships/tags" Target="../tags/tag203.xml"/><Relationship Id="rId4" Type="http://schemas.openxmlformats.org/officeDocument/2006/relationships/tags" Target="../tags/tag202.xml"/><Relationship Id="rId3" Type="http://schemas.openxmlformats.org/officeDocument/2006/relationships/tags" Target="../tags/tag201.xml"/><Relationship Id="rId2" Type="http://schemas.openxmlformats.org/officeDocument/2006/relationships/tags" Target="../tags/tag200.xml"/><Relationship Id="rId1" Type="http://schemas.openxmlformats.org/officeDocument/2006/relationships/tags" Target="../tags/tag199.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72.xml"/><Relationship Id="rId1" Type="http://schemas.openxmlformats.org/officeDocument/2006/relationships/tags" Target="../tags/tag271.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75.xml"/><Relationship Id="rId2" Type="http://schemas.openxmlformats.org/officeDocument/2006/relationships/tags" Target="../tags/tag274.xml"/><Relationship Id="rId1" Type="http://schemas.openxmlformats.org/officeDocument/2006/relationships/tags" Target="../tags/tag273.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279.xml"/><Relationship Id="rId3" Type="http://schemas.openxmlformats.org/officeDocument/2006/relationships/tags" Target="../tags/tag278.xml"/><Relationship Id="rId2" Type="http://schemas.openxmlformats.org/officeDocument/2006/relationships/tags" Target="../tags/tag277.xml"/><Relationship Id="rId1" Type="http://schemas.openxmlformats.org/officeDocument/2006/relationships/tags" Target="../tags/tag276.xml"/></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4.xml"/><Relationship Id="rId3" Type="http://schemas.openxmlformats.org/officeDocument/2006/relationships/tags" Target="../tags/tag282.xml"/><Relationship Id="rId2" Type="http://schemas.openxmlformats.org/officeDocument/2006/relationships/tags" Target="../tags/tag281.xml"/><Relationship Id="rId1" Type="http://schemas.openxmlformats.org/officeDocument/2006/relationships/tags" Target="../tags/tag280.xml"/></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85.xml"/><Relationship Id="rId2" Type="http://schemas.openxmlformats.org/officeDocument/2006/relationships/tags" Target="../tags/tag284.xml"/><Relationship Id="rId1" Type="http://schemas.openxmlformats.org/officeDocument/2006/relationships/tags" Target="../tags/tag283.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88.xml"/><Relationship Id="rId2" Type="http://schemas.openxmlformats.org/officeDocument/2006/relationships/tags" Target="../tags/tag287.xml"/><Relationship Id="rId1" Type="http://schemas.openxmlformats.org/officeDocument/2006/relationships/tags" Target="../tags/tag286.xml"/></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4.xml"/><Relationship Id="rId3" Type="http://schemas.openxmlformats.org/officeDocument/2006/relationships/tags" Target="../tags/tag291.xml"/><Relationship Id="rId2" Type="http://schemas.openxmlformats.org/officeDocument/2006/relationships/tags" Target="../tags/tag290.xml"/><Relationship Id="rId1" Type="http://schemas.openxmlformats.org/officeDocument/2006/relationships/tags" Target="../tags/tag289.xml"/></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94.xml"/><Relationship Id="rId2" Type="http://schemas.openxmlformats.org/officeDocument/2006/relationships/tags" Target="../tags/tag293.xml"/><Relationship Id="rId1" Type="http://schemas.openxmlformats.org/officeDocument/2006/relationships/tags" Target="../tags/tag292.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97.xml"/><Relationship Id="rId2" Type="http://schemas.openxmlformats.org/officeDocument/2006/relationships/tags" Target="../tags/tag296.xml"/><Relationship Id="rId1" Type="http://schemas.openxmlformats.org/officeDocument/2006/relationships/tags" Target="../tags/tag295.xml"/></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301.xml"/><Relationship Id="rId3" Type="http://schemas.openxmlformats.org/officeDocument/2006/relationships/tags" Target="../tags/tag300.xml"/><Relationship Id="rId2" Type="http://schemas.openxmlformats.org/officeDocument/2006/relationships/tags" Target="../tags/tag299.xml"/><Relationship Id="rId1" Type="http://schemas.openxmlformats.org/officeDocument/2006/relationships/tags" Target="../tags/tag298.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210.xml"/><Relationship Id="rId3" Type="http://schemas.openxmlformats.org/officeDocument/2006/relationships/tags" Target="../tags/tag209.xml"/><Relationship Id="rId2" Type="http://schemas.openxmlformats.org/officeDocument/2006/relationships/tags" Target="../tags/tag208.xml"/><Relationship Id="rId1" Type="http://schemas.openxmlformats.org/officeDocument/2006/relationships/tags" Target="../tags/tag207.xml"/></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304.xml"/><Relationship Id="rId2" Type="http://schemas.openxmlformats.org/officeDocument/2006/relationships/tags" Target="../tags/tag303.xml"/><Relationship Id="rId1" Type="http://schemas.openxmlformats.org/officeDocument/2006/relationships/tags" Target="../tags/tag302.xml"/></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307.xml"/><Relationship Id="rId2" Type="http://schemas.openxmlformats.org/officeDocument/2006/relationships/tags" Target="../tags/tag306.xml"/><Relationship Id="rId1" Type="http://schemas.openxmlformats.org/officeDocument/2006/relationships/tags" Target="../tags/tag305.xml"/></Relationships>
</file>

<file path=ppt/slides/_rels/slide3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310.xml"/><Relationship Id="rId2" Type="http://schemas.openxmlformats.org/officeDocument/2006/relationships/tags" Target="../tags/tag309.xml"/><Relationship Id="rId1" Type="http://schemas.openxmlformats.org/officeDocument/2006/relationships/tags" Target="../tags/tag308.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12.xml"/><Relationship Id="rId1" Type="http://schemas.openxmlformats.org/officeDocument/2006/relationships/tags" Target="../tags/tag311.xml"/></Relationships>
</file>

<file path=ppt/slides/_rels/slide34.xml.rels><?xml version="1.0" encoding="UTF-8" standalone="yes"?>
<Relationships xmlns="http://schemas.openxmlformats.org/package/2006/relationships"><Relationship Id="rId9" Type="http://schemas.openxmlformats.org/officeDocument/2006/relationships/tags" Target="../tags/tag318.xml"/><Relationship Id="rId8" Type="http://schemas.openxmlformats.org/officeDocument/2006/relationships/tags" Target="../tags/tag317.xml"/><Relationship Id="rId7" Type="http://schemas.openxmlformats.org/officeDocument/2006/relationships/image" Target="../media/image10.png"/><Relationship Id="rId6" Type="http://schemas.openxmlformats.org/officeDocument/2006/relationships/tags" Target="../tags/tag316.xml"/><Relationship Id="rId5" Type="http://schemas.openxmlformats.org/officeDocument/2006/relationships/tags" Target="../tags/tag315.xml"/><Relationship Id="rId4" Type="http://schemas.openxmlformats.org/officeDocument/2006/relationships/image" Target="../media/image9.png"/><Relationship Id="rId3" Type="http://schemas.openxmlformats.org/officeDocument/2006/relationships/tags" Target="../tags/tag314.xml"/><Relationship Id="rId2" Type="http://schemas.openxmlformats.org/officeDocument/2006/relationships/image" Target="../media/image8.png"/><Relationship Id="rId11" Type="http://schemas.openxmlformats.org/officeDocument/2006/relationships/slideLayout" Target="../slideLayouts/slideLayout7.xml"/><Relationship Id="rId10" Type="http://schemas.openxmlformats.org/officeDocument/2006/relationships/tags" Target="../tags/tag319.xml"/><Relationship Id="rId1" Type="http://schemas.openxmlformats.org/officeDocument/2006/relationships/tags" Target="../tags/tag313.xml"/></Relationships>
</file>

<file path=ppt/slides/_rels/slide35.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322.xml"/><Relationship Id="rId2" Type="http://schemas.openxmlformats.org/officeDocument/2006/relationships/tags" Target="../tags/tag321.xml"/><Relationship Id="rId1" Type="http://schemas.openxmlformats.org/officeDocument/2006/relationships/tags" Target="../tags/tag320.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4.xml"/><Relationship Id="rId1" Type="http://schemas.openxmlformats.org/officeDocument/2006/relationships/tags" Target="../tags/tag323.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326.xml"/><Relationship Id="rId1" Type="http://schemas.openxmlformats.org/officeDocument/2006/relationships/tags" Target="../tags/tag325.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13.xml"/><Relationship Id="rId2" Type="http://schemas.openxmlformats.org/officeDocument/2006/relationships/tags" Target="../tags/tag212.xml"/><Relationship Id="rId1" Type="http://schemas.openxmlformats.org/officeDocument/2006/relationships/tags" Target="../tags/tag211.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16.xml"/><Relationship Id="rId2" Type="http://schemas.openxmlformats.org/officeDocument/2006/relationships/tags" Target="../tags/tag215.xml"/><Relationship Id="rId1" Type="http://schemas.openxmlformats.org/officeDocument/2006/relationships/tags" Target="../tags/tag214.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19.xml"/><Relationship Id="rId2" Type="http://schemas.openxmlformats.org/officeDocument/2006/relationships/tags" Target="../tags/tag218.xml"/><Relationship Id="rId1" Type="http://schemas.openxmlformats.org/officeDocument/2006/relationships/tags" Target="../tags/tag217.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223.xml"/><Relationship Id="rId3" Type="http://schemas.openxmlformats.org/officeDocument/2006/relationships/tags" Target="../tags/tag222.xml"/><Relationship Id="rId2" Type="http://schemas.openxmlformats.org/officeDocument/2006/relationships/tags" Target="../tags/tag221.xml"/><Relationship Id="rId1" Type="http://schemas.openxmlformats.org/officeDocument/2006/relationships/tags" Target="../tags/tag220.xml"/></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231.xml"/><Relationship Id="rId7" Type="http://schemas.openxmlformats.org/officeDocument/2006/relationships/tags" Target="../tags/tag230.xml"/><Relationship Id="rId6" Type="http://schemas.openxmlformats.org/officeDocument/2006/relationships/tags" Target="../tags/tag229.xml"/><Relationship Id="rId5" Type="http://schemas.openxmlformats.org/officeDocument/2006/relationships/tags" Target="../tags/tag228.xml"/><Relationship Id="rId4" Type="http://schemas.openxmlformats.org/officeDocument/2006/relationships/tags" Target="../tags/tag227.xml"/><Relationship Id="rId3" Type="http://schemas.openxmlformats.org/officeDocument/2006/relationships/tags" Target="../tags/tag226.xml"/><Relationship Id="rId2" Type="http://schemas.openxmlformats.org/officeDocument/2006/relationships/tags" Target="../tags/tag225.xml"/><Relationship Id="rId1" Type="http://schemas.openxmlformats.org/officeDocument/2006/relationships/tags" Target="../tags/tag224.xml"/></Relationships>
</file>

<file path=ppt/slides/_rels/slide9.xml.rels><?xml version="1.0" encoding="UTF-8" standalone="yes"?>
<Relationships xmlns="http://schemas.openxmlformats.org/package/2006/relationships"><Relationship Id="rId9" Type="http://schemas.openxmlformats.org/officeDocument/2006/relationships/tags" Target="../tags/tag240.xml"/><Relationship Id="rId8" Type="http://schemas.openxmlformats.org/officeDocument/2006/relationships/tags" Target="../tags/tag239.xml"/><Relationship Id="rId7" Type="http://schemas.openxmlformats.org/officeDocument/2006/relationships/tags" Target="../tags/tag238.xml"/><Relationship Id="rId6" Type="http://schemas.openxmlformats.org/officeDocument/2006/relationships/tags" Target="../tags/tag237.xml"/><Relationship Id="rId5" Type="http://schemas.openxmlformats.org/officeDocument/2006/relationships/tags" Target="../tags/tag236.xml"/><Relationship Id="rId4" Type="http://schemas.openxmlformats.org/officeDocument/2006/relationships/tags" Target="../tags/tag235.xml"/><Relationship Id="rId3" Type="http://schemas.openxmlformats.org/officeDocument/2006/relationships/tags" Target="../tags/tag234.xml"/><Relationship Id="rId2" Type="http://schemas.openxmlformats.org/officeDocument/2006/relationships/tags" Target="../tags/tag233.xml"/><Relationship Id="rId11" Type="http://schemas.openxmlformats.org/officeDocument/2006/relationships/slideLayout" Target="../slideLayouts/slideLayout7.xml"/><Relationship Id="rId10" Type="http://schemas.openxmlformats.org/officeDocument/2006/relationships/tags" Target="../tags/tag241.xml"/><Relationship Id="rId1" Type="http://schemas.openxmlformats.org/officeDocument/2006/relationships/tags" Target="../tags/tag2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7" name="矩形 66" descr="e7d195523061f1c021b92b3d25e54ab5e788c0576048880950C3AFFA1066A7153250F1349197BA8C5246BA9D557EC0274B8DA272D2431748978789E76D2CD7D1F11E7447C1D163F5D9CA1CD35DC7B6F04BDF10FCA079404A17D809A116C431542B71D0146EA2417CC1B5B60E34EF5BA323605C8F047A812E09D6A157312822A7BA14D010B8EC354166D81A394E001D9F"/>
          <p:cNvSpPr/>
          <p:nvPr>
            <p:custDataLst>
              <p:tags r:id="rId1"/>
            </p:custDataLst>
          </p:nvPr>
        </p:nvSpPr>
        <p:spPr>
          <a:xfrm>
            <a:off x="1040765" y="2479412"/>
            <a:ext cx="2753388" cy="1168400"/>
          </a:xfrm>
          <a:prstGeom prst="rect">
            <a:avLst/>
          </a:prstGeom>
        </p:spPr>
        <p:txBody>
          <a:bodyPr wrap="square">
            <a:spAutoFit/>
          </a:bodyPr>
          <a:p>
            <a:r>
              <a:rPr lang="en-US" altLang="zh-CN" sz="7000" b="1" dirty="0">
                <a:latin typeface="+mj-ea"/>
                <a:ea typeface="+mj-ea"/>
                <a:cs typeface="+mn-ea"/>
                <a:sym typeface="+mn-lt"/>
              </a:rPr>
              <a:t>2019</a:t>
            </a:r>
            <a:endParaRPr lang="en-US" altLang="zh-CN" sz="7000" b="1" dirty="0">
              <a:latin typeface="+mj-ea"/>
              <a:ea typeface="+mj-ea"/>
              <a:cs typeface="+mn-ea"/>
              <a:sym typeface="+mn-lt"/>
            </a:endParaRPr>
          </a:p>
        </p:txBody>
      </p:sp>
      <p:sp>
        <p:nvSpPr>
          <p:cNvPr id="69" name="Rectangle 5"/>
          <p:cNvSpPr>
            <a:spLocks noChangeArrowheads="1"/>
          </p:cNvSpPr>
          <p:nvPr>
            <p:custDataLst>
              <p:tags r:id="rId2"/>
            </p:custDataLst>
          </p:nvPr>
        </p:nvSpPr>
        <p:spPr bwMode="auto">
          <a:xfrm>
            <a:off x="11257915" y="433070"/>
            <a:ext cx="61595" cy="226695"/>
          </a:xfrm>
          <a:prstGeom prst="rect">
            <a:avLst/>
          </a:prstGeom>
          <a:solidFill>
            <a:schemeClr val="bg1">
              <a:lumMod val="85000"/>
              <a:alpha val="2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0" name="Freeform 6"/>
          <p:cNvSpPr>
            <a:spLocks noEditPoints="1"/>
          </p:cNvSpPr>
          <p:nvPr>
            <p:custDataLst>
              <p:tags r:id="rId3"/>
            </p:custDataLst>
          </p:nvPr>
        </p:nvSpPr>
        <p:spPr bwMode="auto">
          <a:xfrm>
            <a:off x="11346180" y="490855"/>
            <a:ext cx="173990" cy="172085"/>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1" name="Freeform 7"/>
          <p:cNvSpPr/>
          <p:nvPr>
            <p:custDataLst>
              <p:tags r:id="rId4"/>
            </p:custDataLst>
          </p:nvPr>
        </p:nvSpPr>
        <p:spPr bwMode="auto">
          <a:xfrm>
            <a:off x="11536680" y="490855"/>
            <a:ext cx="168275" cy="246380"/>
          </a:xfrm>
          <a:custGeom>
            <a:avLst/>
            <a:gdLst>
              <a:gd name="T0" fmla="*/ 217 w 375"/>
              <a:gd name="T1" fmla="*/ 224 h 547"/>
              <a:gd name="T2" fmla="*/ 217 w 375"/>
              <a:gd name="T3" fmla="*/ 351 h 547"/>
              <a:gd name="T4" fmla="*/ 160 w 375"/>
              <a:gd name="T5" fmla="*/ 362 h 547"/>
              <a:gd name="T6" fmla="*/ 47 w 375"/>
              <a:gd name="T7" fmla="*/ 311 h 547"/>
              <a:gd name="T8" fmla="*/ 0 w 375"/>
              <a:gd name="T9" fmla="*/ 188 h 547"/>
              <a:gd name="T10" fmla="*/ 56 w 375"/>
              <a:gd name="T11" fmla="*/ 55 h 547"/>
              <a:gd name="T12" fmla="*/ 193 w 375"/>
              <a:gd name="T13" fmla="*/ 0 h 547"/>
              <a:gd name="T14" fmla="*/ 276 w 375"/>
              <a:gd name="T15" fmla="*/ 18 h 547"/>
              <a:gd name="T16" fmla="*/ 338 w 375"/>
              <a:gd name="T17" fmla="*/ 64 h 547"/>
              <a:gd name="T18" fmla="*/ 375 w 375"/>
              <a:gd name="T19" fmla="*/ 204 h 547"/>
              <a:gd name="T20" fmla="*/ 375 w 375"/>
              <a:gd name="T21" fmla="*/ 326 h 547"/>
              <a:gd name="T22" fmla="*/ 319 w 375"/>
              <a:gd name="T23" fmla="*/ 485 h 547"/>
              <a:gd name="T24" fmla="*/ 174 w 375"/>
              <a:gd name="T25" fmla="*/ 547 h 547"/>
              <a:gd name="T26" fmla="*/ 105 w 375"/>
              <a:gd name="T27" fmla="*/ 533 h 547"/>
              <a:gd name="T28" fmla="*/ 105 w 375"/>
              <a:gd name="T29" fmla="*/ 408 h 547"/>
              <a:gd name="T30" fmla="*/ 159 w 375"/>
              <a:gd name="T31" fmla="*/ 423 h 547"/>
              <a:gd name="T32" fmla="*/ 217 w 375"/>
              <a:gd name="T33" fmla="*/ 398 h 547"/>
              <a:gd name="T34" fmla="*/ 237 w 375"/>
              <a:gd name="T35" fmla="*/ 328 h 547"/>
              <a:gd name="T36" fmla="*/ 237 w 375"/>
              <a:gd name="T37" fmla="*/ 189 h 547"/>
              <a:gd name="T38" fmla="*/ 190 w 375"/>
              <a:gd name="T39" fmla="*/ 131 h 547"/>
              <a:gd name="T40" fmla="*/ 155 w 375"/>
              <a:gd name="T41" fmla="*/ 147 h 547"/>
              <a:gd name="T42" fmla="*/ 140 w 375"/>
              <a:gd name="T43" fmla="*/ 182 h 547"/>
              <a:gd name="T44" fmla="*/ 155 w 375"/>
              <a:gd name="T45" fmla="*/ 217 h 547"/>
              <a:gd name="T46" fmla="*/ 190 w 375"/>
              <a:gd name="T47" fmla="*/ 231 h 547"/>
              <a:gd name="T48" fmla="*/ 217 w 375"/>
              <a:gd name="T49" fmla="*/ 224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75" h="547">
                <a:moveTo>
                  <a:pt x="217" y="224"/>
                </a:moveTo>
                <a:cubicBezTo>
                  <a:pt x="217" y="351"/>
                  <a:pt x="217" y="351"/>
                  <a:pt x="217" y="351"/>
                </a:cubicBezTo>
                <a:cubicBezTo>
                  <a:pt x="197" y="358"/>
                  <a:pt x="178" y="362"/>
                  <a:pt x="160" y="362"/>
                </a:cubicBezTo>
                <a:cubicBezTo>
                  <a:pt x="115" y="362"/>
                  <a:pt x="77" y="345"/>
                  <a:pt x="47" y="311"/>
                </a:cubicBezTo>
                <a:cubicBezTo>
                  <a:pt x="16" y="278"/>
                  <a:pt x="0" y="237"/>
                  <a:pt x="0" y="188"/>
                </a:cubicBezTo>
                <a:cubicBezTo>
                  <a:pt x="0" y="135"/>
                  <a:pt x="19" y="91"/>
                  <a:pt x="56" y="55"/>
                </a:cubicBezTo>
                <a:cubicBezTo>
                  <a:pt x="93" y="18"/>
                  <a:pt x="139" y="0"/>
                  <a:pt x="193" y="0"/>
                </a:cubicBezTo>
                <a:cubicBezTo>
                  <a:pt x="222" y="0"/>
                  <a:pt x="249" y="6"/>
                  <a:pt x="276" y="18"/>
                </a:cubicBezTo>
                <a:cubicBezTo>
                  <a:pt x="302" y="29"/>
                  <a:pt x="323" y="45"/>
                  <a:pt x="338" y="64"/>
                </a:cubicBezTo>
                <a:cubicBezTo>
                  <a:pt x="363" y="96"/>
                  <a:pt x="375" y="143"/>
                  <a:pt x="375" y="204"/>
                </a:cubicBezTo>
                <a:cubicBezTo>
                  <a:pt x="375" y="326"/>
                  <a:pt x="375" y="326"/>
                  <a:pt x="375" y="326"/>
                </a:cubicBezTo>
                <a:cubicBezTo>
                  <a:pt x="375" y="391"/>
                  <a:pt x="357" y="445"/>
                  <a:pt x="319" y="485"/>
                </a:cubicBezTo>
                <a:cubicBezTo>
                  <a:pt x="282" y="526"/>
                  <a:pt x="233" y="547"/>
                  <a:pt x="174" y="547"/>
                </a:cubicBezTo>
                <a:cubicBezTo>
                  <a:pt x="155" y="547"/>
                  <a:pt x="132" y="542"/>
                  <a:pt x="105" y="533"/>
                </a:cubicBezTo>
                <a:cubicBezTo>
                  <a:pt x="105" y="408"/>
                  <a:pt x="105" y="408"/>
                  <a:pt x="105" y="408"/>
                </a:cubicBezTo>
                <a:cubicBezTo>
                  <a:pt x="123" y="418"/>
                  <a:pt x="141" y="423"/>
                  <a:pt x="159" y="423"/>
                </a:cubicBezTo>
                <a:cubicBezTo>
                  <a:pt x="184" y="423"/>
                  <a:pt x="203" y="414"/>
                  <a:pt x="217" y="398"/>
                </a:cubicBezTo>
                <a:cubicBezTo>
                  <a:pt x="230" y="382"/>
                  <a:pt x="237" y="358"/>
                  <a:pt x="237" y="328"/>
                </a:cubicBezTo>
                <a:cubicBezTo>
                  <a:pt x="237" y="189"/>
                  <a:pt x="237" y="189"/>
                  <a:pt x="237" y="189"/>
                </a:cubicBezTo>
                <a:cubicBezTo>
                  <a:pt x="237" y="151"/>
                  <a:pt x="222" y="131"/>
                  <a:pt x="190" y="131"/>
                </a:cubicBezTo>
                <a:cubicBezTo>
                  <a:pt x="177" y="131"/>
                  <a:pt x="165" y="137"/>
                  <a:pt x="155" y="147"/>
                </a:cubicBezTo>
                <a:cubicBezTo>
                  <a:pt x="145" y="157"/>
                  <a:pt x="140" y="169"/>
                  <a:pt x="140" y="182"/>
                </a:cubicBezTo>
                <a:cubicBezTo>
                  <a:pt x="140" y="196"/>
                  <a:pt x="145" y="208"/>
                  <a:pt x="155" y="217"/>
                </a:cubicBezTo>
                <a:cubicBezTo>
                  <a:pt x="164" y="226"/>
                  <a:pt x="176" y="231"/>
                  <a:pt x="190" y="231"/>
                </a:cubicBezTo>
                <a:cubicBezTo>
                  <a:pt x="199" y="231"/>
                  <a:pt x="208" y="229"/>
                  <a:pt x="217" y="224"/>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2" name="Freeform 8"/>
          <p:cNvSpPr>
            <a:spLocks noEditPoints="1"/>
          </p:cNvSpPr>
          <p:nvPr>
            <p:custDataLst>
              <p:tags r:id="rId5"/>
            </p:custDataLst>
          </p:nvPr>
        </p:nvSpPr>
        <p:spPr bwMode="auto">
          <a:xfrm>
            <a:off x="11730990" y="490855"/>
            <a:ext cx="173990" cy="172085"/>
          </a:xfrm>
          <a:custGeom>
            <a:avLst/>
            <a:gdLst>
              <a:gd name="T0" fmla="*/ 197 w 387"/>
              <a:gd name="T1" fmla="*/ 0 h 383"/>
              <a:gd name="T2" fmla="*/ 331 w 387"/>
              <a:gd name="T3" fmla="*/ 57 h 383"/>
              <a:gd name="T4" fmla="*/ 387 w 387"/>
              <a:gd name="T5" fmla="*/ 192 h 383"/>
              <a:gd name="T6" fmla="*/ 330 w 387"/>
              <a:gd name="T7" fmla="*/ 327 h 383"/>
              <a:gd name="T8" fmla="*/ 194 w 387"/>
              <a:gd name="T9" fmla="*/ 383 h 383"/>
              <a:gd name="T10" fmla="*/ 57 w 387"/>
              <a:gd name="T11" fmla="*/ 327 h 383"/>
              <a:gd name="T12" fmla="*/ 0 w 387"/>
              <a:gd name="T13" fmla="*/ 192 h 383"/>
              <a:gd name="T14" fmla="*/ 57 w 387"/>
              <a:gd name="T15" fmla="*/ 56 h 383"/>
              <a:gd name="T16" fmla="*/ 197 w 387"/>
              <a:gd name="T17" fmla="*/ 0 h 383"/>
              <a:gd name="T18" fmla="*/ 193 w 387"/>
              <a:gd name="T19" fmla="*/ 137 h 383"/>
              <a:gd name="T20" fmla="*/ 156 w 387"/>
              <a:gd name="T21" fmla="*/ 153 h 383"/>
              <a:gd name="T22" fmla="*/ 140 w 387"/>
              <a:gd name="T23" fmla="*/ 192 h 383"/>
              <a:gd name="T24" fmla="*/ 156 w 387"/>
              <a:gd name="T25" fmla="*/ 231 h 383"/>
              <a:gd name="T26" fmla="*/ 193 w 387"/>
              <a:gd name="T27" fmla="*/ 247 h 383"/>
              <a:gd name="T28" fmla="*/ 231 w 387"/>
              <a:gd name="T29" fmla="*/ 231 h 383"/>
              <a:gd name="T30" fmla="*/ 247 w 387"/>
              <a:gd name="T31" fmla="*/ 192 h 383"/>
              <a:gd name="T32" fmla="*/ 231 w 387"/>
              <a:gd name="T33" fmla="*/ 153 h 383"/>
              <a:gd name="T34" fmla="*/ 193 w 387"/>
              <a:gd name="T3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7" h="383">
                <a:moveTo>
                  <a:pt x="197" y="0"/>
                </a:moveTo>
                <a:cubicBezTo>
                  <a:pt x="249" y="0"/>
                  <a:pt x="294" y="19"/>
                  <a:pt x="331" y="57"/>
                </a:cubicBezTo>
                <a:cubicBezTo>
                  <a:pt x="368" y="94"/>
                  <a:pt x="387" y="139"/>
                  <a:pt x="387" y="192"/>
                </a:cubicBezTo>
                <a:cubicBezTo>
                  <a:pt x="387" y="245"/>
                  <a:pt x="368" y="290"/>
                  <a:pt x="330" y="327"/>
                </a:cubicBezTo>
                <a:cubicBezTo>
                  <a:pt x="293" y="365"/>
                  <a:pt x="247" y="383"/>
                  <a:pt x="194" y="383"/>
                </a:cubicBezTo>
                <a:cubicBezTo>
                  <a:pt x="140" y="383"/>
                  <a:pt x="95" y="365"/>
                  <a:pt x="57" y="327"/>
                </a:cubicBezTo>
                <a:cubicBezTo>
                  <a:pt x="19" y="290"/>
                  <a:pt x="0" y="244"/>
                  <a:pt x="0" y="192"/>
                </a:cubicBezTo>
                <a:cubicBezTo>
                  <a:pt x="0" y="138"/>
                  <a:pt x="19" y="92"/>
                  <a:pt x="57" y="56"/>
                </a:cubicBezTo>
                <a:cubicBezTo>
                  <a:pt x="95" y="19"/>
                  <a:pt x="141" y="0"/>
                  <a:pt x="197" y="0"/>
                </a:cubicBezTo>
                <a:close/>
                <a:moveTo>
                  <a:pt x="193" y="137"/>
                </a:moveTo>
                <a:cubicBezTo>
                  <a:pt x="178" y="137"/>
                  <a:pt x="166" y="142"/>
                  <a:pt x="156" y="153"/>
                </a:cubicBezTo>
                <a:cubicBezTo>
                  <a:pt x="145" y="163"/>
                  <a:pt x="140" y="176"/>
                  <a:pt x="140" y="192"/>
                </a:cubicBezTo>
                <a:cubicBezTo>
                  <a:pt x="140" y="207"/>
                  <a:pt x="145" y="220"/>
                  <a:pt x="156" y="231"/>
                </a:cubicBezTo>
                <a:cubicBezTo>
                  <a:pt x="166" y="242"/>
                  <a:pt x="179" y="247"/>
                  <a:pt x="193" y="247"/>
                </a:cubicBezTo>
                <a:cubicBezTo>
                  <a:pt x="208" y="247"/>
                  <a:pt x="221" y="242"/>
                  <a:pt x="231" y="231"/>
                </a:cubicBezTo>
                <a:cubicBezTo>
                  <a:pt x="241" y="220"/>
                  <a:pt x="247" y="207"/>
                  <a:pt x="247" y="192"/>
                </a:cubicBezTo>
                <a:cubicBezTo>
                  <a:pt x="247" y="176"/>
                  <a:pt x="242" y="163"/>
                  <a:pt x="231" y="153"/>
                </a:cubicBezTo>
                <a:cubicBezTo>
                  <a:pt x="221" y="142"/>
                  <a:pt x="208" y="137"/>
                  <a:pt x="193" y="137"/>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3" name="Freeform 9"/>
          <p:cNvSpPr/>
          <p:nvPr>
            <p:custDataLst>
              <p:tags r:id="rId6"/>
            </p:custDataLst>
          </p:nvPr>
        </p:nvSpPr>
        <p:spPr bwMode="auto">
          <a:xfrm>
            <a:off x="10968355" y="535305"/>
            <a:ext cx="47625" cy="50165"/>
          </a:xfrm>
          <a:custGeom>
            <a:avLst/>
            <a:gdLst>
              <a:gd name="T0" fmla="*/ 53 w 106"/>
              <a:gd name="T1" fmla="*/ 0 h 111"/>
              <a:gd name="T2" fmla="*/ 15 w 106"/>
              <a:gd name="T3" fmla="*/ 16 h 111"/>
              <a:gd name="T4" fmla="*/ 0 w 106"/>
              <a:gd name="T5" fmla="*/ 55 h 111"/>
              <a:gd name="T6" fmla="*/ 16 w 106"/>
              <a:gd name="T7" fmla="*/ 94 h 111"/>
              <a:gd name="T8" fmla="*/ 53 w 106"/>
              <a:gd name="T9" fmla="*/ 111 h 111"/>
              <a:gd name="T10" fmla="*/ 91 w 106"/>
              <a:gd name="T11" fmla="*/ 94 h 111"/>
              <a:gd name="T12" fmla="*/ 106 w 106"/>
              <a:gd name="T13" fmla="*/ 55 h 111"/>
              <a:gd name="T14" fmla="*/ 91 w 106"/>
              <a:gd name="T15" fmla="*/ 16 h 111"/>
              <a:gd name="T16" fmla="*/ 53 w 106"/>
              <a:gd name="T17"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11">
                <a:moveTo>
                  <a:pt x="53" y="0"/>
                </a:moveTo>
                <a:cubicBezTo>
                  <a:pt x="38" y="0"/>
                  <a:pt x="26" y="5"/>
                  <a:pt x="15" y="16"/>
                </a:cubicBezTo>
                <a:cubicBezTo>
                  <a:pt x="5" y="27"/>
                  <a:pt x="0" y="40"/>
                  <a:pt x="0" y="55"/>
                </a:cubicBezTo>
                <a:cubicBezTo>
                  <a:pt x="0" y="71"/>
                  <a:pt x="5" y="84"/>
                  <a:pt x="16" y="94"/>
                </a:cubicBezTo>
                <a:cubicBezTo>
                  <a:pt x="26" y="105"/>
                  <a:pt x="38" y="111"/>
                  <a:pt x="53" y="111"/>
                </a:cubicBezTo>
                <a:cubicBezTo>
                  <a:pt x="68" y="111"/>
                  <a:pt x="80" y="105"/>
                  <a:pt x="91" y="94"/>
                </a:cubicBezTo>
                <a:cubicBezTo>
                  <a:pt x="101" y="84"/>
                  <a:pt x="106" y="71"/>
                  <a:pt x="106" y="55"/>
                </a:cubicBezTo>
                <a:cubicBezTo>
                  <a:pt x="106" y="40"/>
                  <a:pt x="101" y="27"/>
                  <a:pt x="91" y="16"/>
                </a:cubicBezTo>
                <a:cubicBezTo>
                  <a:pt x="81" y="5"/>
                  <a:pt x="68" y="0"/>
                  <a:pt x="53" y="0"/>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4" name="Freeform 10"/>
          <p:cNvSpPr>
            <a:spLocks noEditPoints="1"/>
          </p:cNvSpPr>
          <p:nvPr>
            <p:custDataLst>
              <p:tags r:id="rId7"/>
            </p:custDataLst>
          </p:nvPr>
        </p:nvSpPr>
        <p:spPr bwMode="auto">
          <a:xfrm>
            <a:off x="10841355" y="384810"/>
            <a:ext cx="302260" cy="350520"/>
          </a:xfrm>
          <a:custGeom>
            <a:avLst/>
            <a:gdLst>
              <a:gd name="T0" fmla="*/ 337 w 674"/>
              <a:gd name="T1" fmla="*/ 0 h 779"/>
              <a:gd name="T2" fmla="*/ 0 w 674"/>
              <a:gd name="T3" fmla="*/ 195 h 779"/>
              <a:gd name="T4" fmla="*/ 0 w 674"/>
              <a:gd name="T5" fmla="*/ 584 h 779"/>
              <a:gd name="T6" fmla="*/ 337 w 674"/>
              <a:gd name="T7" fmla="*/ 779 h 779"/>
              <a:gd name="T8" fmla="*/ 674 w 674"/>
              <a:gd name="T9" fmla="*/ 584 h 779"/>
              <a:gd name="T10" fmla="*/ 674 w 674"/>
              <a:gd name="T11" fmla="*/ 195 h 779"/>
              <a:gd name="T12" fmla="*/ 337 w 674"/>
              <a:gd name="T13" fmla="*/ 0 h 779"/>
              <a:gd name="T14" fmla="*/ 474 w 674"/>
              <a:gd name="T15" fmla="*/ 525 h 779"/>
              <a:gd name="T16" fmla="*/ 337 w 674"/>
              <a:gd name="T17" fmla="*/ 581 h 779"/>
              <a:gd name="T18" fmla="*/ 200 w 674"/>
              <a:gd name="T19" fmla="*/ 525 h 779"/>
              <a:gd name="T20" fmla="*/ 144 w 674"/>
              <a:gd name="T21" fmla="*/ 389 h 779"/>
              <a:gd name="T22" fmla="*/ 200 w 674"/>
              <a:gd name="T23" fmla="*/ 253 h 779"/>
              <a:gd name="T24" fmla="*/ 341 w 674"/>
              <a:gd name="T25" fmla="*/ 198 h 779"/>
              <a:gd name="T26" fmla="*/ 475 w 674"/>
              <a:gd name="T27" fmla="*/ 254 h 779"/>
              <a:gd name="T28" fmla="*/ 531 w 674"/>
              <a:gd name="T29" fmla="*/ 389 h 779"/>
              <a:gd name="T30" fmla="*/ 474 w 674"/>
              <a:gd name="T31" fmla="*/ 525 h 7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4" h="779">
                <a:moveTo>
                  <a:pt x="337" y="0"/>
                </a:moveTo>
                <a:cubicBezTo>
                  <a:pt x="0" y="195"/>
                  <a:pt x="0" y="195"/>
                  <a:pt x="0" y="195"/>
                </a:cubicBezTo>
                <a:cubicBezTo>
                  <a:pt x="0" y="584"/>
                  <a:pt x="0" y="584"/>
                  <a:pt x="0" y="584"/>
                </a:cubicBezTo>
                <a:cubicBezTo>
                  <a:pt x="337" y="779"/>
                  <a:pt x="337" y="779"/>
                  <a:pt x="337" y="779"/>
                </a:cubicBezTo>
                <a:cubicBezTo>
                  <a:pt x="674" y="584"/>
                  <a:pt x="674" y="584"/>
                  <a:pt x="674" y="584"/>
                </a:cubicBezTo>
                <a:cubicBezTo>
                  <a:pt x="674" y="195"/>
                  <a:pt x="674" y="195"/>
                  <a:pt x="674" y="195"/>
                </a:cubicBezTo>
                <a:lnTo>
                  <a:pt x="337" y="0"/>
                </a:lnTo>
                <a:close/>
                <a:moveTo>
                  <a:pt x="474" y="525"/>
                </a:moveTo>
                <a:cubicBezTo>
                  <a:pt x="436" y="562"/>
                  <a:pt x="391" y="581"/>
                  <a:pt x="337" y="581"/>
                </a:cubicBezTo>
                <a:cubicBezTo>
                  <a:pt x="284" y="581"/>
                  <a:pt x="238" y="562"/>
                  <a:pt x="200" y="525"/>
                </a:cubicBezTo>
                <a:cubicBezTo>
                  <a:pt x="163" y="487"/>
                  <a:pt x="144" y="442"/>
                  <a:pt x="144" y="389"/>
                </a:cubicBezTo>
                <a:cubicBezTo>
                  <a:pt x="144" y="335"/>
                  <a:pt x="163" y="290"/>
                  <a:pt x="200" y="253"/>
                </a:cubicBezTo>
                <a:cubicBezTo>
                  <a:pt x="238" y="216"/>
                  <a:pt x="285" y="198"/>
                  <a:pt x="341" y="198"/>
                </a:cubicBezTo>
                <a:cubicBezTo>
                  <a:pt x="393" y="198"/>
                  <a:pt x="438" y="216"/>
                  <a:pt x="475" y="254"/>
                </a:cubicBezTo>
                <a:cubicBezTo>
                  <a:pt x="512" y="292"/>
                  <a:pt x="531" y="336"/>
                  <a:pt x="531" y="389"/>
                </a:cubicBezTo>
                <a:cubicBezTo>
                  <a:pt x="531" y="442"/>
                  <a:pt x="512" y="487"/>
                  <a:pt x="474" y="525"/>
                </a:cubicBezTo>
                <a:close/>
              </a:path>
            </a:pathLst>
          </a:custGeom>
          <a:solidFill>
            <a:schemeClr val="bg1">
              <a:lumMod val="85000"/>
              <a:alpha val="2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schemeClr val="accent6">
                  <a:lumMod val="75000"/>
                </a:schemeClr>
              </a:solidFill>
            </a:endParaRPr>
          </a:p>
        </p:txBody>
      </p:sp>
      <p:sp>
        <p:nvSpPr>
          <p:cNvPr id="75" name="标题 74"/>
          <p:cNvSpPr>
            <a:spLocks noGrp="1"/>
          </p:cNvSpPr>
          <p:nvPr>
            <p:ph type="ctrTitle"/>
            <p:custDataLst>
              <p:tags r:id="rId8"/>
            </p:custDataLst>
          </p:nvPr>
        </p:nvSpPr>
        <p:spPr>
          <a:xfrm>
            <a:off x="1040765" y="3480435"/>
            <a:ext cx="10976610" cy="1054735"/>
          </a:xfrm>
        </p:spPr>
        <p:txBody>
          <a:bodyPr/>
          <a:p>
            <a:r>
              <a:rPr lang="en-US" altLang="zh-CN"/>
              <a:t>项目可行性分析报告（ISO标准）</a:t>
            </a:r>
            <a:endParaRPr lang="en-US" altLang="zh-CN"/>
          </a:p>
        </p:txBody>
      </p:sp>
      <p:sp>
        <p:nvSpPr>
          <p:cNvPr id="76" name="副标题 75"/>
          <p:cNvSpPr>
            <a:spLocks noGrp="1"/>
          </p:cNvSpPr>
          <p:nvPr>
            <p:ph type="subTitle" idx="1"/>
            <p:custDataLst>
              <p:tags r:id="rId9"/>
            </p:custDataLst>
          </p:nvPr>
        </p:nvSpPr>
        <p:spPr>
          <a:xfrm>
            <a:off x="1194435" y="4749165"/>
            <a:ext cx="4775200" cy="1033145"/>
          </a:xfrm>
        </p:spPr>
        <p:txBody>
          <a:bodyPr>
            <a:normAutofit/>
          </a:bodyPr>
          <a:p>
            <a:pPr algn="l">
              <a:lnSpc>
                <a:spcPct val="100000"/>
              </a:lnSpc>
            </a:pPr>
            <a:r>
              <a:rPr lang="en-US" altLang="zh-CN" dirty="0">
                <a:solidFill>
                  <a:schemeClr val="bg2"/>
                </a:solidFill>
              </a:rPr>
              <a:t>G14</a:t>
            </a:r>
            <a:r>
              <a:rPr lang="zh-CN" altLang="en-US" dirty="0">
                <a:solidFill>
                  <a:schemeClr val="bg2"/>
                </a:solidFill>
              </a:rPr>
              <a:t>小组：</a:t>
            </a:r>
            <a:endParaRPr lang="zh-CN" altLang="en-US" dirty="0">
              <a:solidFill>
                <a:schemeClr val="tx1"/>
              </a:solidFill>
            </a:endParaRPr>
          </a:p>
          <a:p>
            <a:pPr algn="l">
              <a:lnSpc>
                <a:spcPct val="100000"/>
              </a:lnSpc>
            </a:pPr>
            <a:r>
              <a:rPr lang="zh-CN" altLang="en-US" sz="2000" dirty="0">
                <a:solidFill>
                  <a:schemeClr val="tx1"/>
                </a:solidFill>
              </a:rPr>
              <a:t>组长：郑逸旸 组员：董思诚 肖繁</a:t>
            </a:r>
            <a:endParaRPr lang="zh-CN" altLang="en-US" sz="2000" dirty="0">
              <a:solidFill>
                <a:schemeClr val="tx1"/>
              </a:solidFill>
            </a:endParaRPr>
          </a:p>
        </p:txBody>
      </p:sp>
      <p:sp>
        <p:nvSpPr>
          <p:cNvPr id="77" name="文本占位符 76"/>
          <p:cNvSpPr>
            <a:spLocks noGrp="1"/>
          </p:cNvSpPr>
          <p:nvPr>
            <p:ph type="body" sz="quarter" idx="13"/>
            <p:custDataLst>
              <p:tags r:id="rId10"/>
            </p:custDataLst>
          </p:nvPr>
        </p:nvSpPr>
        <p:spPr>
          <a:xfrm>
            <a:off x="1194435" y="5625465"/>
            <a:ext cx="2621701" cy="503238"/>
          </a:xfrm>
        </p:spPr>
        <p:txBody>
          <a:bodyPr/>
          <a:p>
            <a:r>
              <a:rPr lang="zh-CN" altLang="en-US" sz="2000" dirty="0">
                <a:solidFill>
                  <a:schemeClr val="tx1"/>
                </a:solidFill>
              </a:rPr>
              <a:t>汇报人：肖繁</a:t>
            </a:r>
            <a:endParaRPr lang="zh-CN" altLang="en-US" sz="2000" dirty="0">
              <a:solidFill>
                <a:schemeClr val="tx1"/>
              </a:solidFill>
            </a:endParaRPr>
          </a:p>
        </p:txBody>
      </p:sp>
      <p:pic>
        <p:nvPicPr>
          <p:cNvPr id="78" name="图片 77" descr="G14小组logo"/>
          <p:cNvPicPr>
            <a:picLocks noChangeAspect="1"/>
          </p:cNvPicPr>
          <p:nvPr/>
        </p:nvPicPr>
        <p:blipFill>
          <a:blip r:embed="rId11"/>
          <a:stretch>
            <a:fillRect/>
          </a:stretch>
        </p:blipFill>
        <p:spPr>
          <a:xfrm>
            <a:off x="2014220" y="490855"/>
            <a:ext cx="1409700" cy="1905000"/>
          </a:xfrm>
          <a:prstGeom prst="rect">
            <a:avLst/>
          </a:prstGeom>
        </p:spPr>
      </p:pic>
    </p:spTree>
    <p:custDataLst>
      <p:tags r:id="rId1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1.</a:t>
            </a:r>
            <a:r>
              <a:rPr lang="zh-CN" altLang="en-US" sz="4000" dirty="0"/>
              <a:t>软硬件运行环境</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硬件环境：PC</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操作系统：Windows 10</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开发语言：css，html，JavaScript，MySQL数据库</a:t>
            </a:r>
            <a:endParaRPr lang="zh-CN" altLang="en-US" sz="2000" dirty="0"/>
          </a:p>
        </p:txBody>
      </p:sp>
    </p:spTree>
    <p:custDataLst>
      <p:tags r:id="rId3"/>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2.</a:t>
            </a:r>
            <a:r>
              <a:rPr lang="zh-CN" altLang="en-US" sz="4000" dirty="0"/>
              <a:t>法律和政策方面的限制</a:t>
            </a:r>
            <a:endParaRPr lang="zh-CN" altLang="en-US" sz="4000" dirty="0"/>
          </a:p>
        </p:txBody>
      </p:sp>
      <p:sp>
        <p:nvSpPr>
          <p:cNvPr id="3" name="内容占位符 2"/>
          <p:cNvSpPr>
            <a:spLocks noGrp="1"/>
          </p:cNvSpPr>
          <p:nvPr>
            <p:ph idx="1"/>
            <p:custDataLst>
              <p:tags r:id="rId2"/>
            </p:custDataLst>
          </p:nvPr>
        </p:nvSpPr>
        <p:spPr>
          <a:xfrm>
            <a:off x="624205" y="1412875"/>
            <a:ext cx="9897110" cy="4895850"/>
          </a:xfrm>
        </p:spPr>
        <p:txBody>
          <a:bodyPr/>
          <a:lstStyle/>
          <a:p>
            <a:pPr indent="0">
              <a:lnSpc>
                <a:spcPct val="150000"/>
              </a:lnSpc>
              <a:buNone/>
            </a:pPr>
            <a:r>
              <a:rPr lang="zh-CN" altLang="en-US" sz="2000" dirty="0"/>
              <a:t>设计并编写本网站的工具和技术和数据信息不违反法律。</a:t>
            </a:r>
            <a:endParaRPr lang="zh-CN" altLang="en-US" sz="2000" dirty="0"/>
          </a:p>
          <a:p>
            <a:pPr indent="0">
              <a:lnSpc>
                <a:spcPct val="150000"/>
              </a:lnSpc>
              <a:buNone/>
            </a:pPr>
            <a:r>
              <a:rPr lang="zh-CN" altLang="en-US" sz="2000" dirty="0"/>
              <a:t>该网站在电脑浏览器中打开，进行观看动漫视频或文章的各种操作，其中不会添加获取用户账号密码等受法律保护的信息的操作，且不会保存用户上网查看动漫的具体记录与操作。</a:t>
            </a:r>
            <a:endParaRPr lang="zh-CN" altLang="en-US" sz="2000" dirty="0"/>
          </a:p>
        </p:txBody>
      </p:sp>
    </p:spTree>
    <p:custDataLst>
      <p:tags r:id="rId3"/>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3.</a:t>
            </a:r>
            <a:r>
              <a:rPr lang="zh-CN" altLang="en-US" sz="4000" dirty="0"/>
              <a:t>经济方面的限制</a:t>
            </a:r>
            <a:endParaRPr lang="zh-CN" altLang="en-US" sz="4000" dirty="0"/>
          </a:p>
        </p:txBody>
      </p:sp>
      <p:sp>
        <p:nvSpPr>
          <p:cNvPr id="3" name="内容占位符 2"/>
          <p:cNvSpPr>
            <a:spLocks noGrp="1"/>
          </p:cNvSpPr>
          <p:nvPr>
            <p:ph idx="1"/>
            <p:custDataLst>
              <p:tags r:id="rId2"/>
            </p:custDataLst>
          </p:nvPr>
        </p:nvSpPr>
        <p:spPr>
          <a:xfrm>
            <a:off x="624205" y="1412875"/>
            <a:ext cx="10032365" cy="4895850"/>
          </a:xfrm>
        </p:spPr>
        <p:txBody>
          <a:bodyPr/>
          <a:lstStyle/>
          <a:p>
            <a:pPr indent="0">
              <a:lnSpc>
                <a:spcPct val="150000"/>
              </a:lnSpc>
              <a:buNone/>
            </a:pPr>
            <a:r>
              <a:rPr lang="zh-CN" altLang="en-US" sz="2000" dirty="0"/>
              <a:t>由于该网站的实现初衷是为了锻炼我们各自的能力水平，以熟悉制作项目的各种流程，项目开发的全过程，所以没有特殊的要求，就基本不会涉及到各种经济的投入，所以将不会产生经济上的风险。因此，在经济方面，我们不需要进行深入考虑。</a:t>
            </a:r>
            <a:endParaRPr lang="zh-CN" altLang="en-US" sz="2000" dirty="0"/>
          </a:p>
        </p:txBody>
      </p:sp>
    </p:spTree>
    <p:custDataLst>
      <p:tags r:id="rId3"/>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sz="4000" dirty="0"/>
              <a:t>4.</a:t>
            </a:r>
            <a:r>
              <a:rPr lang="zh-CN" altLang="en-US" sz="4000" dirty="0"/>
              <a:t>技术方面的实现和限制</a:t>
            </a:r>
            <a:endParaRPr lang="zh-CN" altLang="en-US" sz="4000" dirty="0"/>
          </a:p>
        </p:txBody>
      </p:sp>
      <p:sp>
        <p:nvSpPr>
          <p:cNvPr id="3" name="内容占位符 2"/>
          <p:cNvSpPr>
            <a:spLocks noGrp="1"/>
          </p:cNvSpPr>
          <p:nvPr>
            <p:ph idx="1"/>
            <p:custDataLst>
              <p:tags r:id="rId2"/>
            </p:custDataLst>
          </p:nvPr>
        </p:nvSpPr>
        <p:spPr>
          <a:xfrm>
            <a:off x="470535" y="1412875"/>
            <a:ext cx="11349990" cy="4895850"/>
          </a:xfrm>
        </p:spPr>
        <p:txBody>
          <a:bodyPr>
            <a:normAutofit fontScale="80000"/>
          </a:bodyPr>
          <a:lstStyle/>
          <a:p>
            <a:pPr indent="0">
              <a:lnSpc>
                <a:spcPct val="150000"/>
              </a:lnSpc>
              <a:buNone/>
            </a:pPr>
            <a:r>
              <a:rPr lang="zh-CN" altLang="en-US" sz="2000" dirty="0"/>
              <a:t>为了开发网站，我们小组要学习Photoshop软件，css语言，html语言，JavaScript语言。</a:t>
            </a:r>
            <a:endParaRPr lang="zh-CN" altLang="en-US" sz="2000" dirty="0"/>
          </a:p>
          <a:p>
            <a:pPr indent="0">
              <a:lnSpc>
                <a:spcPct val="150000"/>
              </a:lnSpc>
              <a:buNone/>
            </a:pPr>
            <a:r>
              <a:rPr lang="zh-CN" altLang="en-US" sz="2000" dirty="0"/>
              <a:t>Photoshop软件：设计出网站的总体布局，达到大部分人都觉得舒适的效果。利用ps新建空白画布，然后用各种工具，区分出页头，导航栏，内容主题等等分区。</a:t>
            </a:r>
            <a:endParaRPr lang="zh-CN" altLang="en-US" sz="2000" dirty="0"/>
          </a:p>
          <a:p>
            <a:pPr indent="0">
              <a:lnSpc>
                <a:spcPct val="150000"/>
              </a:lnSpc>
              <a:buNone/>
            </a:pPr>
            <a:r>
              <a:rPr lang="zh-CN" altLang="en-US" sz="2000" dirty="0"/>
              <a:t>css语言html语言：编写，呈现出文本文档。利用css中各种样式结合html呈现出网页布局，各个分区的内容，同时改变页面的布局和外观。</a:t>
            </a:r>
            <a:endParaRPr lang="zh-CN" altLang="en-US" sz="2000" dirty="0"/>
          </a:p>
          <a:p>
            <a:pPr indent="0">
              <a:lnSpc>
                <a:spcPct val="150000"/>
              </a:lnSpc>
              <a:buNone/>
            </a:pPr>
            <a:r>
              <a:rPr lang="zh-CN" altLang="en-US" sz="2000" dirty="0"/>
              <a:t>JavaScript语言：编写在静态网页上添加一些动态效果。通过JavaScript处理html内容：改变html样式，改变html属性。</a:t>
            </a:r>
            <a:endParaRPr lang="zh-CN" altLang="en-US" sz="2000" dirty="0"/>
          </a:p>
          <a:p>
            <a:pPr indent="0">
              <a:lnSpc>
                <a:spcPct val="150000"/>
              </a:lnSpc>
              <a:buNone/>
            </a:pPr>
            <a:r>
              <a:rPr lang="zh-CN" altLang="en-US" sz="2000" dirty="0"/>
              <a:t>这三大部分看似简单，实则也不会非常有难度，css语言和html语言的总共学习时间不会太久，主要的JavaScript语言学习，虽然会多花一些时间，但不会影响我们对于实际开发网站的编写过程。</a:t>
            </a:r>
            <a:endParaRPr lang="zh-CN" altLang="en-US" sz="2000" dirty="0"/>
          </a:p>
          <a:p>
            <a:pPr indent="0">
              <a:lnSpc>
                <a:spcPct val="150000"/>
              </a:lnSpc>
              <a:buNone/>
            </a:pPr>
            <a:r>
              <a:rPr lang="zh-CN" altLang="en-US" sz="2000" dirty="0"/>
              <a:t>当然在搜索功能中会有应用到数据库语言，遇到此种困难，我们也要积极解决，虽然还未进入到后期实施阶段，所有还有很多问题都是未知的，我们也会在困难进行时将各种困难解决，在实践的过程中获得结论。</a:t>
            </a:r>
            <a:endParaRPr lang="zh-CN" altLang="en-US" sz="2000" dirty="0"/>
          </a:p>
        </p:txBody>
      </p:sp>
    </p:spTree>
    <p:custDataLst>
      <p:tags r:id="rId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进行可行性研究的方法</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通过对现在流行的各个动漫游戏网站进行详细研究与比较，来获取对自己网站有利的需求资料，在对这些网站的设计、制造和运行状况进行分析研究的基础上，根据所设计的网站的功能要求进行多次测试与筛选，然后对得出的几个相对优秀的方案进行修正，最后得出一个理想的网站制作方案。</a:t>
            </a:r>
            <a:endParaRPr lang="zh-CN" altLang="en-US" sz="2000" dirty="0"/>
          </a:p>
        </p:txBody>
      </p:sp>
    </p:spTree>
    <p:custDataLst>
      <p:tags r:id="rId3"/>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项目优势与劣势分析</a:t>
            </a:r>
            <a:endParaRPr lang="zh-CN" altLang="en-US" sz="4000" dirty="0"/>
          </a:p>
        </p:txBody>
      </p:sp>
      <p:sp>
        <p:nvSpPr>
          <p:cNvPr id="3" name="内容占位符 2"/>
          <p:cNvSpPr>
            <a:spLocks noGrp="1"/>
          </p:cNvSpPr>
          <p:nvPr>
            <p:ph idx="1"/>
            <p:custDataLst>
              <p:tags r:id="rId2"/>
            </p:custDataLst>
          </p:nvPr>
        </p:nvSpPr>
        <p:spPr>
          <a:xfrm>
            <a:off x="474980" y="1214120"/>
            <a:ext cx="11241405" cy="5737225"/>
          </a:xfrm>
        </p:spPr>
        <p:txBody>
          <a:bodyPr>
            <a:normAutofit lnSpcReduction="20000"/>
          </a:bodyPr>
          <a:lstStyle/>
          <a:p>
            <a:pPr indent="0">
              <a:lnSpc>
                <a:spcPct val="130000"/>
              </a:lnSpc>
              <a:buNone/>
            </a:pPr>
            <a:r>
              <a:rPr lang="zh-CN" altLang="en-US" dirty="0"/>
              <a:t>优势（strength）：</a:t>
            </a:r>
            <a:endParaRPr lang="zh-CN" altLang="en-US" dirty="0"/>
          </a:p>
          <a:p>
            <a:pPr indent="0">
              <a:lnSpc>
                <a:spcPct val="130000"/>
              </a:lnSpc>
              <a:buNone/>
            </a:pPr>
            <a:r>
              <a:rPr lang="zh-CN" altLang="en-US" dirty="0"/>
              <a:t>1.前景十分广阔，有着巨大的商机。潜在客户主要集中在在校学生。很多的大学生对于动漫都有一定程度的喜爱。</a:t>
            </a:r>
            <a:endParaRPr lang="zh-CN" altLang="en-US" dirty="0"/>
          </a:p>
          <a:p>
            <a:pPr indent="0">
              <a:lnSpc>
                <a:spcPct val="130000"/>
              </a:lnSpc>
              <a:buNone/>
            </a:pPr>
            <a:r>
              <a:rPr lang="zh-CN" altLang="en-US" dirty="0"/>
              <a:t>2.定位非常准确。主要是面对社会上的漫友。</a:t>
            </a:r>
            <a:endParaRPr lang="zh-CN" altLang="en-US" dirty="0"/>
          </a:p>
          <a:p>
            <a:pPr indent="0">
              <a:lnSpc>
                <a:spcPct val="130000"/>
              </a:lnSpc>
              <a:buNone/>
            </a:pPr>
            <a:r>
              <a:rPr lang="zh-CN" altLang="en-US" dirty="0"/>
              <a:t>3.盈利模式多样化。二次元文化丰富，有多种盈利方式。</a:t>
            </a:r>
            <a:endParaRPr lang="zh-CN" altLang="en-US" dirty="0"/>
          </a:p>
          <a:p>
            <a:pPr indent="0">
              <a:lnSpc>
                <a:spcPct val="130000"/>
              </a:lnSpc>
              <a:buNone/>
            </a:pPr>
            <a:r>
              <a:rPr lang="zh-CN" altLang="en-US" dirty="0"/>
              <a:t>劣势（weakness）：</a:t>
            </a:r>
            <a:endParaRPr lang="zh-CN" altLang="en-US" dirty="0"/>
          </a:p>
          <a:p>
            <a:pPr indent="0">
              <a:lnSpc>
                <a:spcPct val="130000"/>
              </a:lnSpc>
              <a:buNone/>
            </a:pPr>
            <a:r>
              <a:rPr lang="zh-CN" altLang="en-US" dirty="0"/>
              <a:t>1.缺乏运作经验。由于是刚开始制作项目，所以缺乏非常多的经验记忆根本上的技术问题。业务运营上有着很大的问题。</a:t>
            </a:r>
            <a:endParaRPr lang="zh-CN" altLang="en-US" dirty="0"/>
          </a:p>
          <a:p>
            <a:pPr indent="0">
              <a:lnSpc>
                <a:spcPct val="130000"/>
              </a:lnSpc>
              <a:buNone/>
            </a:pPr>
            <a:r>
              <a:rPr lang="zh-CN" altLang="en-US" dirty="0"/>
              <a:t>机会（opportunity）：</a:t>
            </a:r>
            <a:endParaRPr lang="zh-CN" altLang="en-US" dirty="0"/>
          </a:p>
          <a:p>
            <a:pPr indent="0">
              <a:lnSpc>
                <a:spcPct val="130000"/>
              </a:lnSpc>
              <a:buNone/>
            </a:pPr>
            <a:r>
              <a:rPr lang="zh-CN" altLang="en-US" dirty="0"/>
              <a:t>1.国家扶持政策。国家出台一系列政策扶持动漫市场，在杭州、广州、深圳等地方举办动漫节。</a:t>
            </a:r>
            <a:endParaRPr lang="zh-CN" altLang="en-US" dirty="0"/>
          </a:p>
          <a:p>
            <a:pPr indent="0">
              <a:lnSpc>
                <a:spcPct val="130000"/>
              </a:lnSpc>
              <a:buNone/>
            </a:pPr>
            <a:r>
              <a:rPr lang="zh-CN" altLang="en-US" dirty="0"/>
              <a:t>2.环境成熟。现在的动漫市场逐渐趋向于成熟化，动漫行业环境相对稳定。</a:t>
            </a:r>
            <a:endParaRPr lang="zh-CN" altLang="en-US" dirty="0"/>
          </a:p>
          <a:p>
            <a:pPr indent="0">
              <a:lnSpc>
                <a:spcPct val="130000"/>
              </a:lnSpc>
              <a:buNone/>
            </a:pPr>
            <a:r>
              <a:rPr lang="zh-CN" altLang="en-US" dirty="0"/>
              <a:t>威胁（treat）：</a:t>
            </a:r>
            <a:endParaRPr lang="zh-CN" altLang="en-US" dirty="0"/>
          </a:p>
          <a:p>
            <a:pPr indent="0">
              <a:lnSpc>
                <a:spcPct val="130000"/>
              </a:lnSpc>
              <a:buNone/>
            </a:pPr>
            <a:r>
              <a:rPr lang="zh-CN" altLang="en-US" dirty="0"/>
              <a:t>1.新网站效率低。由于网站刚刚组成，在各个方面运行上效率会比较低，网站管理方面会比较落后，会造成很多的麻烦。</a:t>
            </a:r>
            <a:endParaRPr lang="zh-CN" altLang="en-US" dirty="0"/>
          </a:p>
          <a:p>
            <a:pPr indent="0">
              <a:lnSpc>
                <a:spcPct val="130000"/>
              </a:lnSpc>
              <a:buNone/>
            </a:pPr>
            <a:r>
              <a:rPr lang="zh-CN" altLang="en-US" dirty="0"/>
              <a:t>2.若有网络上各个动漫行业网站成立，就会给我们带来压力。</a:t>
            </a:r>
            <a:endParaRPr lang="zh-CN" altLang="en-US" dirty="0"/>
          </a:p>
        </p:txBody>
      </p:sp>
    </p:spTree>
    <p:custDataLst>
      <p:tags r:id="rId3"/>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3112135" y="2491740"/>
            <a:ext cx="5967730" cy="862965"/>
          </a:xfrm>
        </p:spPr>
        <p:txBody>
          <a:bodyPr>
            <a:normAutofit/>
          </a:bodyPr>
          <a:lstStyle/>
          <a:p>
            <a:r>
              <a:rPr lang="zh-CN" altLang="en-US" dirty="0"/>
              <a:t>对所设计的网站的分析</a:t>
            </a:r>
            <a:endParaRPr lang="zh-CN" altLang="en-US" dirty="0"/>
          </a:p>
        </p:txBody>
      </p:sp>
      <p:sp>
        <p:nvSpPr>
          <p:cNvPr id="3" name="文本占位符 2"/>
          <p:cNvSpPr>
            <a:spLocks noGrp="1"/>
          </p:cNvSpPr>
          <p:nvPr>
            <p:ph type="body" idx="1"/>
            <p:custDataLst>
              <p:tags r:id="rId2"/>
            </p:custDataLst>
          </p:nvPr>
        </p:nvSpPr>
        <p:spPr>
          <a:xfrm>
            <a:off x="3335655" y="3453765"/>
            <a:ext cx="5519420" cy="2995295"/>
          </a:xfrm>
        </p:spPr>
        <p:txBody>
          <a:bodyPr>
            <a:normAutofit/>
          </a:bodyPr>
          <a:lstStyle/>
          <a:p>
            <a:r>
              <a:rPr lang="zh-CN" altLang="en-US" dirty="0"/>
              <a:t>1.处理流程和数据流程</a:t>
            </a:r>
            <a:endParaRPr lang="zh-CN" altLang="en-US" dirty="0"/>
          </a:p>
          <a:p>
            <a:r>
              <a:rPr lang="zh-CN" altLang="en-US" dirty="0"/>
              <a:t>2.工作负荷</a:t>
            </a:r>
            <a:endParaRPr lang="zh-CN" altLang="en-US" dirty="0"/>
          </a:p>
          <a:p>
            <a:r>
              <a:rPr lang="zh-CN" altLang="en-US" dirty="0"/>
              <a:t>3. 费用支出</a:t>
            </a:r>
            <a:endParaRPr lang="zh-CN" altLang="en-US" dirty="0"/>
          </a:p>
          <a:p>
            <a:r>
              <a:rPr lang="zh-CN" altLang="en-US" dirty="0"/>
              <a:t>4.人员</a:t>
            </a:r>
            <a:endParaRPr lang="zh-CN" altLang="en-US" dirty="0"/>
          </a:p>
          <a:p>
            <a:r>
              <a:rPr lang="zh-CN" altLang="en-US" dirty="0"/>
              <a:t>    5.与现有类似网站的比较	</a:t>
            </a:r>
            <a:endParaRPr lang="zh-CN" altLang="en-US" dirty="0"/>
          </a:p>
          <a:p>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03</a:t>
            </a:r>
            <a:endParaRPr lang="en-US" altLang="zh-CN" sz="9600" b="1" dirty="0">
              <a:solidFill>
                <a:schemeClr val="tx1"/>
              </a:solidFill>
            </a:endParaRPr>
          </a:p>
        </p:txBody>
      </p:sp>
    </p:spTree>
    <p:custDataLst>
      <p:tags r:id="rId4"/>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处理流程和数据流程</a:t>
            </a:r>
            <a:endParaRPr lang="zh-CN" altLang="en-US" sz="4000" dirty="0"/>
          </a:p>
        </p:txBody>
      </p:sp>
      <p:graphicFrame>
        <p:nvGraphicFramePr>
          <p:cNvPr id="3" name="对象 -2147482624"/>
          <p:cNvGraphicFramePr/>
          <p:nvPr/>
        </p:nvGraphicFramePr>
        <p:xfrm>
          <a:off x="624205" y="1382395"/>
          <a:ext cx="10110470" cy="4922520"/>
        </p:xfrm>
        <a:graphic>
          <a:graphicData uri="http://schemas.openxmlformats.org/presentationml/2006/ole">
            <mc:AlternateContent xmlns:mc="http://schemas.openxmlformats.org/markup-compatibility/2006">
              <mc:Choice xmlns:v="urn:schemas-microsoft-com:vml" Requires="v">
                <p:oleObj spid="_x0000_s3076" name="" r:id="rId2" imgW="10097770" imgH="4424680" progId="Visio.Drawing.15">
                  <p:embed/>
                </p:oleObj>
              </mc:Choice>
              <mc:Fallback>
                <p:oleObj name="" r:id="rId2" imgW="10097770" imgH="4424680" progId="Visio.Drawing.15">
                  <p:embed/>
                  <p:pic>
                    <p:nvPicPr>
                      <p:cNvPr id="0" name="图片 3075"/>
                      <p:cNvPicPr/>
                      <p:nvPr/>
                    </p:nvPicPr>
                    <p:blipFill>
                      <a:blip r:embed="rId3"/>
                      <a:stretch>
                        <a:fillRect/>
                      </a:stretch>
                    </p:blipFill>
                    <p:spPr>
                      <a:xfrm>
                        <a:off x="624205" y="1382395"/>
                        <a:ext cx="10110470" cy="4922520"/>
                      </a:xfrm>
                      <a:prstGeom prst="rect">
                        <a:avLst/>
                      </a:prstGeom>
                      <a:noFill/>
                      <a:ln w="38100">
                        <a:noFill/>
                        <a:miter/>
                      </a:ln>
                    </p:spPr>
                  </p:pic>
                </p:oleObj>
              </mc:Fallback>
            </mc:AlternateContent>
          </a:graphicData>
        </a:graphic>
      </p:graphicFrame>
    </p:spTree>
    <p:custDataLst>
      <p:tags r:id="rId4"/>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工作负荷</a:t>
            </a:r>
            <a:endParaRPr lang="zh-CN" altLang="en-US" sz="4000" dirty="0"/>
          </a:p>
        </p:txBody>
      </p:sp>
      <p:sp>
        <p:nvSpPr>
          <p:cNvPr id="3" name="内容占位符 2"/>
          <p:cNvSpPr>
            <a:spLocks noGrp="1"/>
          </p:cNvSpPr>
          <p:nvPr>
            <p:ph idx="1"/>
            <p:custDataLst>
              <p:tags r:id="rId2"/>
            </p:custDataLst>
          </p:nvPr>
        </p:nvSpPr>
        <p:spPr>
          <a:xfrm>
            <a:off x="624205" y="1412875"/>
            <a:ext cx="9635490"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我们从设计网站到制作网站完成都要自己先从零到有学习各种语言，我们小组的能力从各种方面来说不是特别优秀，所以工作效率会有点低，这样就会给我们制作网页项目带来压力；其次就是搜索功能的实现，困难程度会有点大，给我们的压力和制约不止一点两点。</a:t>
            </a:r>
            <a:endParaRPr lang="zh-CN" altLang="en-US" sz="2000" dirty="0"/>
          </a:p>
        </p:txBody>
      </p:sp>
    </p:spTree>
    <p:custDataLst>
      <p:tags r:id="rId3"/>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费用支出</a:t>
            </a:r>
            <a:endParaRPr lang="zh-CN" altLang="en-US" sz="4000" dirty="0"/>
          </a:p>
        </p:txBody>
      </p:sp>
      <p:graphicFrame>
        <p:nvGraphicFramePr>
          <p:cNvPr id="6" name="表格 5"/>
          <p:cNvGraphicFramePr/>
          <p:nvPr/>
        </p:nvGraphicFramePr>
        <p:xfrm>
          <a:off x="1113155" y="1576070"/>
          <a:ext cx="9298305" cy="4260850"/>
        </p:xfrm>
        <a:graphic>
          <a:graphicData uri="http://schemas.openxmlformats.org/drawingml/2006/table">
            <a:tbl>
              <a:tblPr firstRow="1" bandRow="1">
                <a:tableStyleId>{5940675A-B579-460E-94D1-54222C63F5DA}</a:tableStyleId>
              </a:tblPr>
              <a:tblGrid>
                <a:gridCol w="3099435"/>
                <a:gridCol w="3099435"/>
                <a:gridCol w="3099435"/>
              </a:tblGrid>
              <a:tr h="852170">
                <a:tc>
                  <a:txBody>
                    <a:bodyPr/>
                    <a:p>
                      <a:pPr indent="0">
                        <a:buNone/>
                      </a:pPr>
                      <a:r>
                        <a:rPr lang="en-US" sz="2000" b="1">
                          <a:solidFill>
                            <a:srgbClr val="000000"/>
                          </a:solidFill>
                          <a:latin typeface="Calibri" panose="020F0502020204030204" charset="0"/>
                          <a:cs typeface="Calibri" panose="020F0502020204030204" charset="0"/>
                        </a:rPr>
                        <a:t>预算名称</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Calibri" panose="020F0502020204030204" charset="0"/>
                          <a:cs typeface="Calibri" panose="020F0502020204030204" charset="0"/>
                        </a:rPr>
                        <a:t>预算内容</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Calibri" panose="020F0502020204030204" charset="0"/>
                          <a:cs typeface="Calibri" panose="020F0502020204030204" charset="0"/>
                        </a:rPr>
                        <a:t>预算费用</a:t>
                      </a:r>
                      <a:endParaRPr lang="en-US" altLang="en-US" sz="2000" b="1">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Calibri" panose="020F0502020204030204" charset="0"/>
                          <a:cs typeface="Calibri" panose="020F0502020204030204" charset="0"/>
                        </a:rPr>
                        <a:t>劳务费</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zh-CN" altLang="en-US" sz="2000" b="0">
                          <a:solidFill>
                            <a:srgbClr val="000000"/>
                          </a:solidFill>
                          <a:latin typeface="Calibri" panose="020F0502020204030204" charset="0"/>
                          <a:cs typeface="Calibri" panose="020F0502020204030204" charset="0"/>
                        </a:rPr>
                        <a:t>根据杭州市程序员平均小时工资计算</a:t>
                      </a:r>
                      <a:endParaRPr lang="zh-CN"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Calibri" panose="020F0502020204030204" charset="0"/>
                          <a:cs typeface="Calibri" panose="020F0502020204030204" charset="0"/>
                        </a:rPr>
                        <a:t>68元/</a:t>
                      </a:r>
                      <a:r>
                        <a:rPr lang="zh-CN" altLang="en-US" sz="2000" b="0">
                          <a:solidFill>
                            <a:srgbClr val="000000"/>
                          </a:solidFill>
                          <a:latin typeface="Calibri" panose="020F0502020204030204" charset="0"/>
                          <a:cs typeface="Calibri" panose="020F0502020204030204" charset="0"/>
                        </a:rPr>
                        <a:t>小</a:t>
                      </a:r>
                      <a:r>
                        <a:rPr lang="zh-CN" altLang="en-US" sz="2000" b="0">
                          <a:solidFill>
                            <a:srgbClr val="000000"/>
                          </a:solidFill>
                          <a:latin typeface="Calibri" panose="020F0502020204030204" charset="0"/>
                          <a:cs typeface="Calibri" panose="020F0502020204030204" charset="0"/>
                        </a:rPr>
                        <a:t>时</a:t>
                      </a:r>
                      <a:endParaRPr lang="zh-CN"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阿里云服务器</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购买阿里云服务器一个月</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75</a:t>
                      </a:r>
                      <a:r>
                        <a:rPr lang="en-US" sz="2000" b="0">
                          <a:solidFill>
                            <a:srgbClr val="000000"/>
                          </a:solidFill>
                          <a:latin typeface="Calibri" panose="020F0502020204030204" charset="0"/>
                          <a:cs typeface="Calibri" panose="020F0502020204030204" charset="0"/>
                        </a:rPr>
                        <a:t>元</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a:txBody>
                    <a:bodyPr/>
                    <a:p>
                      <a:pPr indent="0">
                        <a:buNone/>
                      </a:pPr>
                      <a:r>
                        <a:rPr lang="en-US" sz="2000" b="0">
                          <a:solidFill>
                            <a:srgbClr val="000000"/>
                          </a:solidFill>
                          <a:latin typeface="Calibri" panose="020F0502020204030204" charset="0"/>
                          <a:cs typeface="Calibri" panose="020F0502020204030204" charset="0"/>
                        </a:rPr>
                        <a:t>团建费</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无团建费用</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Calibri" panose="020F0502020204030204" charset="0"/>
                          <a:cs typeface="Calibri" panose="020F0502020204030204" charset="0"/>
                        </a:rPr>
                        <a:t>0元</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52170">
                <a:tc gridSpan="2">
                  <a:txBody>
                    <a:bodyPr/>
                    <a:p>
                      <a:pPr indent="0">
                        <a:buNone/>
                      </a:pPr>
                      <a:r>
                        <a:rPr lang="en-US" sz="2000" b="0">
                          <a:solidFill>
                            <a:srgbClr val="000000"/>
                          </a:solidFill>
                          <a:latin typeface="Calibri" panose="020F0502020204030204" charset="0"/>
                          <a:cs typeface="Calibri" panose="020F0502020204030204" charset="0"/>
                        </a:rPr>
                        <a:t>总计</a:t>
                      </a:r>
                      <a:endParaRPr lang="en-US" altLang="en-US" sz="2000" b="0">
                        <a:solidFill>
                          <a:srgbClr val="000000"/>
                        </a:solidFill>
                        <a:latin typeface="Calibri" panose="020F0502020204030204" charset="0"/>
                        <a:ea typeface="Calibri" panose="020F0502020204030204" charset="0"/>
                        <a:cs typeface="Calibri" panose="020F0502020204030204" charset="0"/>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(75+68*</a:t>
                      </a:r>
                      <a:r>
                        <a:rPr lang="zh-CN" alt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小时数</a:t>
                      </a:r>
                      <a:r>
                        <a:rPr lang="en-US" altLang="zh-CN" sz="2000" b="0">
                          <a:solidFill>
                            <a:srgbClr val="000000"/>
                          </a:solidFill>
                          <a:latin typeface="宋体" panose="02010600030101010101" pitchFamily="2" charset="-122"/>
                          <a:ea typeface="宋体" panose="02010600030101010101" pitchFamily="2" charset="-122"/>
                          <a:cs typeface="宋体" panose="02010600030101010101" pitchFamily="2" charset="-122"/>
                        </a:rPr>
                        <a:t>)</a:t>
                      </a:r>
                      <a:r>
                        <a:rPr lang="en-US" sz="2000" b="0">
                          <a:solidFill>
                            <a:srgbClr val="000000"/>
                          </a:solidFill>
                          <a:latin typeface="Calibri" panose="020F0502020204030204" charset="0"/>
                          <a:cs typeface="Calibri" panose="020F0502020204030204" charset="0"/>
                        </a:rPr>
                        <a:t>元</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91439" marR="91439" marT="45719" marB="45719"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custDataLst>
              <p:tags r:id="rId1"/>
            </p:custDataLst>
          </p:nvPr>
        </p:nvSpPr>
        <p:spPr>
          <a:xfrm>
            <a:off x="0" y="0"/>
            <a:ext cx="12192000" cy="6858000"/>
          </a:xfrm>
          <a:prstGeom prst="rect">
            <a:avLst/>
          </a:prstGeom>
          <a:pattFill prst="dotGrid">
            <a:fgClr>
              <a:srgbClr val="FFFFFF">
                <a:lumMod val="85000"/>
              </a:srgbClr>
            </a:fgClr>
            <a:bgClr>
              <a:srgbClr val="FFFFFF"/>
            </a:bgClr>
          </a:patt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dirty="0"/>
          </a:p>
        </p:txBody>
      </p:sp>
      <p:sp>
        <p:nvSpPr>
          <p:cNvPr id="8" name="任意多边形: 形状 7"/>
          <p:cNvSpPr/>
          <p:nvPr>
            <p:custDataLst>
              <p:tags r:id="rId2"/>
            </p:custDataLst>
          </p:nvPr>
        </p:nvSpPr>
        <p:spPr>
          <a:xfrm>
            <a:off x="0" y="0"/>
            <a:ext cx="7714968" cy="6858000"/>
          </a:xfrm>
          <a:custGeom>
            <a:avLst/>
            <a:gdLst>
              <a:gd name="connsiteX0" fmla="*/ 1736336 w 7714968"/>
              <a:gd name="connsiteY0" fmla="*/ 0 h 6858000"/>
              <a:gd name="connsiteX1" fmla="*/ 5645816 w 7714968"/>
              <a:gd name="connsiteY1" fmla="*/ 0 h 6858000"/>
              <a:gd name="connsiteX2" fmla="*/ 5839302 w 7714968"/>
              <a:gd name="connsiteY2" fmla="*/ 113594 h 6858000"/>
              <a:gd name="connsiteX3" fmla="*/ 7714968 w 7714968"/>
              <a:gd name="connsiteY3" fmla="*/ 3516874 h 6858000"/>
              <a:gd name="connsiteX4" fmla="*/ 5940720 w 7714968"/>
              <a:gd name="connsiteY4" fmla="*/ 6853836 h 6858000"/>
              <a:gd name="connsiteX5" fmla="*/ 5934226 w 7714968"/>
              <a:gd name="connsiteY5" fmla="*/ 6858000 h 6858000"/>
              <a:gd name="connsiteX6" fmla="*/ 1447412 w 7714968"/>
              <a:gd name="connsiteY6" fmla="*/ 6858000 h 6858000"/>
              <a:gd name="connsiteX7" fmla="*/ 1440740 w 7714968"/>
              <a:gd name="connsiteY7" fmla="*/ 6853836 h 6858000"/>
              <a:gd name="connsiteX8" fmla="*/ 106742 w 7714968"/>
              <a:gd name="connsiteY8" fmla="*/ 5348915 h 6858000"/>
              <a:gd name="connsiteX9" fmla="*/ 0 w 7714968"/>
              <a:gd name="connsiteY9" fmla="*/ 5120268 h 6858000"/>
              <a:gd name="connsiteX10" fmla="*/ 0 w 7714968"/>
              <a:gd name="connsiteY10" fmla="*/ 1910728 h 6858000"/>
              <a:gd name="connsiteX11" fmla="*/ 2094 w 7714968"/>
              <a:gd name="connsiteY11" fmla="*/ 1905464 h 6858000"/>
              <a:gd name="connsiteX12" fmla="*/ 1486117 w 7714968"/>
              <a:gd name="connsiteY12" fmla="*/ 14970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14968" h="6858000">
                <a:moveTo>
                  <a:pt x="1736336" y="0"/>
                </a:moveTo>
                <a:lnTo>
                  <a:pt x="5645816" y="0"/>
                </a:lnTo>
                <a:lnTo>
                  <a:pt x="5839302" y="113594"/>
                </a:lnTo>
                <a:cubicBezTo>
                  <a:pt x="6966500" y="826715"/>
                  <a:pt x="7714968" y="2084387"/>
                  <a:pt x="7714968" y="3516874"/>
                </a:cubicBezTo>
                <a:cubicBezTo>
                  <a:pt x="7714968" y="4905952"/>
                  <a:pt x="7011174" y="6130651"/>
                  <a:pt x="5940720" y="6853836"/>
                </a:cubicBezTo>
                <a:lnTo>
                  <a:pt x="5934226" y="6858000"/>
                </a:lnTo>
                <a:lnTo>
                  <a:pt x="1447412" y="6858000"/>
                </a:lnTo>
                <a:lnTo>
                  <a:pt x="1440740" y="6853836"/>
                </a:lnTo>
                <a:cubicBezTo>
                  <a:pt x="878752" y="6474164"/>
                  <a:pt x="417824" y="5956262"/>
                  <a:pt x="106742" y="5348915"/>
                </a:cubicBezTo>
                <a:lnTo>
                  <a:pt x="0" y="5120268"/>
                </a:lnTo>
                <a:lnTo>
                  <a:pt x="0" y="1910728"/>
                </a:lnTo>
                <a:lnTo>
                  <a:pt x="2094" y="1905464"/>
                </a:lnTo>
                <a:cubicBezTo>
                  <a:pt x="316870" y="1185936"/>
                  <a:pt x="836008" y="576218"/>
                  <a:pt x="1486117" y="149702"/>
                </a:cubicBezTo>
                <a:close/>
              </a:path>
            </a:pathLst>
          </a:custGeom>
          <a:solidFill>
            <a:srgbClr val="FFFFFF">
              <a:lumMod val="85000"/>
              <a:alpha val="22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9" name="任意多边形: 形状 8"/>
          <p:cNvSpPr/>
          <p:nvPr>
            <p:custDataLst>
              <p:tags r:id="rId3"/>
            </p:custDataLst>
          </p:nvPr>
        </p:nvSpPr>
        <p:spPr>
          <a:xfrm>
            <a:off x="185088" y="0"/>
            <a:ext cx="7313692" cy="6858000"/>
          </a:xfrm>
          <a:custGeom>
            <a:avLst/>
            <a:gdLst>
              <a:gd name="connsiteX0" fmla="*/ 2390577 w 7313692"/>
              <a:gd name="connsiteY0" fmla="*/ 0 h 6858000"/>
              <a:gd name="connsiteX1" fmla="*/ 4923117 w 7313692"/>
              <a:gd name="connsiteY1" fmla="*/ 0 h 6858000"/>
              <a:gd name="connsiteX2" fmla="*/ 5141490 w 7313692"/>
              <a:gd name="connsiteY2" fmla="*/ 86476 h 6858000"/>
              <a:gd name="connsiteX3" fmla="*/ 7313692 w 7313692"/>
              <a:gd name="connsiteY3" fmla="*/ 3429383 h 6858000"/>
              <a:gd name="connsiteX4" fmla="*/ 5141490 w 7313692"/>
              <a:gd name="connsiteY4" fmla="*/ 6772292 h 6858000"/>
              <a:gd name="connsiteX5" fmla="*/ 4925055 w 7313692"/>
              <a:gd name="connsiteY5" fmla="*/ 6858000 h 6858000"/>
              <a:gd name="connsiteX6" fmla="*/ 2388638 w 7313692"/>
              <a:gd name="connsiteY6" fmla="*/ 6858000 h 6858000"/>
              <a:gd name="connsiteX7" fmla="*/ 2172202 w 7313692"/>
              <a:gd name="connsiteY7" fmla="*/ 6772292 h 6858000"/>
              <a:gd name="connsiteX8" fmla="*/ 0 w 7313692"/>
              <a:gd name="connsiteY8" fmla="*/ 3429383 h 6858000"/>
              <a:gd name="connsiteX9" fmla="*/ 2172202 w 7313692"/>
              <a:gd name="connsiteY9" fmla="*/ 864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13692" h="6858000">
                <a:moveTo>
                  <a:pt x="2390577" y="0"/>
                </a:moveTo>
                <a:lnTo>
                  <a:pt x="4923117" y="0"/>
                </a:lnTo>
                <a:lnTo>
                  <a:pt x="5141490" y="86476"/>
                </a:lnTo>
                <a:cubicBezTo>
                  <a:pt x="6421307" y="655715"/>
                  <a:pt x="7313692" y="1938335"/>
                  <a:pt x="7313692" y="3429383"/>
                </a:cubicBezTo>
                <a:cubicBezTo>
                  <a:pt x="7313692" y="4920432"/>
                  <a:pt x="6421308" y="6203052"/>
                  <a:pt x="5141490" y="6772292"/>
                </a:cubicBezTo>
                <a:lnTo>
                  <a:pt x="4925055" y="6858000"/>
                </a:lnTo>
                <a:lnTo>
                  <a:pt x="2388638" y="6858000"/>
                </a:lnTo>
                <a:lnTo>
                  <a:pt x="2172202" y="6772292"/>
                </a:lnTo>
                <a:cubicBezTo>
                  <a:pt x="892385" y="6203052"/>
                  <a:pt x="0" y="4920432"/>
                  <a:pt x="0" y="3429383"/>
                </a:cubicBezTo>
                <a:cubicBezTo>
                  <a:pt x="0" y="1938335"/>
                  <a:pt x="892385" y="655715"/>
                  <a:pt x="2172202" y="86476"/>
                </a:cubicBezTo>
                <a:close/>
              </a:path>
            </a:pathLst>
          </a:custGeom>
          <a:solidFill>
            <a:srgbClr val="FFFFFF">
              <a:lumMod val="85000"/>
              <a:alpha val="22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10" name="任意多边形: 形状 9"/>
          <p:cNvSpPr/>
          <p:nvPr>
            <p:custDataLst>
              <p:tags r:id="rId4"/>
            </p:custDataLst>
          </p:nvPr>
        </p:nvSpPr>
        <p:spPr>
          <a:xfrm>
            <a:off x="8883565" y="5421536"/>
            <a:ext cx="3308435" cy="1436465"/>
          </a:xfrm>
          <a:custGeom>
            <a:avLst/>
            <a:gdLst>
              <a:gd name="connsiteX0" fmla="*/ 2072311 w 3308435"/>
              <a:gd name="connsiteY0" fmla="*/ 0 h 1436465"/>
              <a:gd name="connsiteX1" fmla="*/ 3175387 w 3308435"/>
              <a:gd name="connsiteY1" fmla="*/ 293607 h 1436465"/>
              <a:gd name="connsiteX2" fmla="*/ 3308435 w 3308435"/>
              <a:gd name="connsiteY2" fmla="*/ 376655 h 1436465"/>
              <a:gd name="connsiteX3" fmla="*/ 3308435 w 3308435"/>
              <a:gd name="connsiteY3" fmla="*/ 1436465 h 1436465"/>
              <a:gd name="connsiteX4" fmla="*/ 0 w 3308435"/>
              <a:gd name="connsiteY4" fmla="*/ 1436465 h 1436465"/>
              <a:gd name="connsiteX5" fmla="*/ 30369 w 3308435"/>
              <a:gd name="connsiteY5" fmla="*/ 1353490 h 1436465"/>
              <a:gd name="connsiteX6" fmla="*/ 2072311 w 3308435"/>
              <a:gd name="connsiteY6" fmla="*/ 0 h 1436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8435" h="1436465">
                <a:moveTo>
                  <a:pt x="2072311" y="0"/>
                </a:moveTo>
                <a:cubicBezTo>
                  <a:pt x="2473908" y="0"/>
                  <a:pt x="2850555" y="106824"/>
                  <a:pt x="3175387" y="293607"/>
                </a:cubicBezTo>
                <a:lnTo>
                  <a:pt x="3308435" y="376655"/>
                </a:lnTo>
                <a:lnTo>
                  <a:pt x="3308435" y="1436465"/>
                </a:lnTo>
                <a:lnTo>
                  <a:pt x="0" y="1436465"/>
                </a:lnTo>
                <a:lnTo>
                  <a:pt x="30369" y="1353490"/>
                </a:lnTo>
                <a:cubicBezTo>
                  <a:pt x="366790" y="558101"/>
                  <a:pt x="1154375" y="0"/>
                  <a:pt x="2072311" y="0"/>
                </a:cubicBezTo>
                <a:close/>
              </a:path>
            </a:pathLst>
          </a:custGeom>
          <a:solidFill>
            <a:srgbClr val="1E6BC5">
              <a:lumMod val="20000"/>
              <a:lumOff val="80000"/>
              <a:alpha val="4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11" name="椭圆 10"/>
          <p:cNvSpPr/>
          <p:nvPr>
            <p:custDataLst>
              <p:tags r:id="rId5"/>
            </p:custDataLst>
          </p:nvPr>
        </p:nvSpPr>
        <p:spPr>
          <a:xfrm>
            <a:off x="449346" y="112"/>
            <a:ext cx="6785176" cy="6785176"/>
          </a:xfrm>
          <a:prstGeom prst="ellipse">
            <a:avLst/>
          </a:prstGeom>
          <a:solidFill>
            <a:srgbClr val="FFFFFF"/>
          </a:solidFill>
          <a:ln>
            <a:solidFill>
              <a:srgbClr val="FFFFFF">
                <a:lumMod val="95000"/>
              </a:srgbClr>
            </a:solid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lang="zh-CN" altLang="en-US"/>
          </a:p>
        </p:txBody>
      </p:sp>
      <p:sp>
        <p:nvSpPr>
          <p:cNvPr id="5" name="文本框 4"/>
          <p:cNvSpPr txBox="1"/>
          <p:nvPr>
            <p:custDataLst>
              <p:tags r:id="rId6"/>
            </p:custDataLst>
          </p:nvPr>
        </p:nvSpPr>
        <p:spPr>
          <a:xfrm>
            <a:off x="2158365" y="2464435"/>
            <a:ext cx="3629660" cy="3046730"/>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引言</a:t>
            </a:r>
            <a:endParaRPr lang="en-US" altLang="zh-CN" sz="1800" dirty="0">
              <a:solidFill>
                <a:srgbClr val="000000">
                  <a:lumMod val="50000"/>
                  <a:lumOff val="50000"/>
                </a:srgbClr>
              </a:solidFill>
              <a:uFillTx/>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可行性研究前提</a:t>
            </a:r>
            <a:endParaRPr lang="en-US" altLang="zh-CN" sz="1800" dirty="0">
              <a:solidFill>
                <a:srgbClr val="000000">
                  <a:lumMod val="50000"/>
                  <a:lumOff val="50000"/>
                </a:srgbClr>
              </a:solidFill>
              <a:uFillTx/>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对所设计的网站的分析</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技术可行性分析</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风险预估与解决策略</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参考资料</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a:p>
            <a:pPr marL="358775" indent="-358775" fontAlgn="ctr">
              <a:spcBef>
                <a:spcPts val="1000"/>
              </a:spcBef>
              <a:spcAft>
                <a:spcPts val="0"/>
              </a:spcAft>
              <a:buSzPct val="100000"/>
              <a:buFont typeface="WPS-Bullets" pitchFamily="2" charset="0"/>
              <a:buChar char=""/>
            </a:pPr>
            <a:r>
              <a:rPr lang="zh-CN" altLang="en-US" sz="1800" b="1" dirty="0">
                <a:solidFill>
                  <a:srgbClr val="000000">
                    <a:lumMod val="75000"/>
                    <a:lumOff val="25000"/>
                  </a:srgbClr>
                </a:solidFill>
                <a:latin typeface="Arial" panose="020B0604020202020204" pitchFamily="34" charset="0"/>
                <a:ea typeface="微软雅黑" panose="020B0503020204020204" charset="-122"/>
              </a:rPr>
              <a:t>小组分工</a:t>
            </a:r>
            <a:endParaRPr lang="zh-CN" altLang="en-US" sz="1800" b="1" dirty="0">
              <a:solidFill>
                <a:srgbClr val="000000">
                  <a:lumMod val="75000"/>
                  <a:lumOff val="25000"/>
                </a:srgbClr>
              </a:solidFill>
              <a:latin typeface="Arial" panose="020B0604020202020204" pitchFamily="34" charset="0"/>
              <a:ea typeface="微软雅黑" panose="020B0503020204020204" charset="-122"/>
            </a:endParaRPr>
          </a:p>
        </p:txBody>
      </p:sp>
      <p:sp>
        <p:nvSpPr>
          <p:cNvPr id="12" name="文本框 11"/>
          <p:cNvSpPr txBox="1"/>
          <p:nvPr>
            <p:custDataLst>
              <p:tags r:id="rId7"/>
            </p:custDataLst>
          </p:nvPr>
        </p:nvSpPr>
        <p:spPr>
          <a:xfrm>
            <a:off x="2158365" y="1038860"/>
            <a:ext cx="3522980" cy="1163955"/>
          </a:xfrm>
          <a:prstGeom prst="rect">
            <a:avLst/>
          </a:prstGeom>
          <a:noFill/>
        </p:spPr>
        <p:txBody>
          <a:bodyPr wrap="none" lIns="101600" tIns="38100" rIns="63500" bIns="38100" rtlCol="0">
            <a:noAutofit/>
          </a:bodyPr>
          <a:lstStyle/>
          <a:p>
            <a:pPr marL="0" indent="0" algn="l">
              <a:lnSpc>
                <a:spcPct val="100000"/>
              </a:lnSpc>
              <a:spcBef>
                <a:spcPts val="0"/>
              </a:spcBef>
              <a:spcAft>
                <a:spcPts val="0"/>
              </a:spcAft>
              <a:buSzPct val="100000"/>
            </a:pPr>
            <a:r>
              <a:rPr lang="zh-CN" altLang="en-US" sz="4800" b="1" spc="300">
                <a:solidFill>
                  <a:srgbClr val="000000">
                    <a:lumMod val="75000"/>
                    <a:lumOff val="25000"/>
                  </a:srgbClr>
                </a:solidFill>
                <a:latin typeface="Arial" panose="020B0604020202020204" pitchFamily="34" charset="0"/>
                <a:ea typeface="微软雅黑" panose="020B0503020204020204" charset="-122"/>
              </a:rPr>
              <a:t>目录</a:t>
            </a:r>
            <a:endParaRPr lang="zh-CN" altLang="en-US" sz="4800" b="1" spc="300">
              <a:solidFill>
                <a:srgbClr val="000000">
                  <a:lumMod val="75000"/>
                  <a:lumOff val="25000"/>
                </a:srgbClr>
              </a:solidFill>
              <a:latin typeface="Arial" panose="020B0604020202020204" pitchFamily="34" charset="0"/>
              <a:ea typeface="微软雅黑" panose="020B0503020204020204" charset="-122"/>
            </a:endParaRPr>
          </a:p>
        </p:txBody>
      </p:sp>
    </p:spTree>
    <p:custDataLst>
      <p:tags r:id="rId8"/>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人员</a:t>
            </a:r>
            <a:endParaRPr lang="zh-CN" altLang="en-US" sz="4000" dirty="0"/>
          </a:p>
        </p:txBody>
      </p:sp>
      <p:graphicFrame>
        <p:nvGraphicFramePr>
          <p:cNvPr id="5" name="表格 4"/>
          <p:cNvGraphicFramePr/>
          <p:nvPr/>
        </p:nvGraphicFramePr>
        <p:xfrm>
          <a:off x="951230" y="1659890"/>
          <a:ext cx="9846310" cy="3665855"/>
        </p:xfrm>
        <a:graphic>
          <a:graphicData uri="http://schemas.openxmlformats.org/drawingml/2006/table">
            <a:tbl>
              <a:tblPr firstRow="1" bandRow="1">
                <a:tableStyleId>{5940675A-B579-460E-94D1-54222C63F5DA}</a:tableStyleId>
              </a:tblPr>
              <a:tblGrid>
                <a:gridCol w="937895"/>
                <a:gridCol w="2355215"/>
                <a:gridCol w="6553200"/>
              </a:tblGrid>
              <a:tr h="495935">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姓名</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角色</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工作描述</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1185545">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郑逸旸</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组长，项目管理，前期分析，设计，编码，测试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项目管理，前期网站外观设计，编写网站查询功能，测试网站可行性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991870">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董思诚</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组员，分析，编码，测试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编写网站公告信息，评论点赞功能，测试网站可行性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992505">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肖繁</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组员，设计，编码，测试</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前期网站外观素材收集，编写网站筛选导航功能，测试网站可行性</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ustDataLst>
      <p:tags r:id="rId2"/>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与现有类似网站的比较</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10000"/>
          </a:bodyPr>
          <a:lstStyle/>
          <a:p>
            <a:pPr indent="0">
              <a:lnSpc>
                <a:spcPct val="150000"/>
              </a:lnSpc>
              <a:buNone/>
            </a:pPr>
            <a:r>
              <a:rPr lang="zh-CN" altLang="en-US" sz="2000" dirty="0"/>
              <a:t>1.相比于哔哩哔哩这类比较大型的网站，里面的内容比较繁杂，大型网站里面包括多个分区，动漫，游戏，科技，舞蹈等等，许多用户可能会对这繁杂的视频数量表现出无法选择，而我们的网站相对小众，仅包括游戏，动漫等，会使用户明白本网站的定位。</a:t>
            </a:r>
            <a:endParaRPr lang="zh-CN" altLang="en-US" sz="2000" dirty="0"/>
          </a:p>
          <a:p>
            <a:pPr indent="0">
              <a:lnSpc>
                <a:spcPct val="150000"/>
              </a:lnSpc>
              <a:buNone/>
            </a:pPr>
            <a:r>
              <a:rPr lang="zh-CN" altLang="en-US" sz="2000" dirty="0"/>
              <a:t>2.相对小众的环境，可以有效的缓解大量人流的进入，可以方便管理，对于评论区的留言可以较为方便的查看。</a:t>
            </a:r>
            <a:endParaRPr lang="zh-CN" altLang="en-US" sz="2000" dirty="0"/>
          </a:p>
          <a:p>
            <a:pPr indent="0">
              <a:lnSpc>
                <a:spcPct val="150000"/>
              </a:lnSpc>
              <a:buNone/>
            </a:pPr>
            <a:r>
              <a:rPr lang="zh-CN" altLang="en-US" sz="2000" dirty="0"/>
              <a:t>3.由于小组成员较少，没有多余的人员进行分配管理员，因此我们都算是管理员，而用户与我们管理员可以进行直接或间接接触，对于资源的需求，获得或是寻求资源的请求，可以较快的得到反馈。</a:t>
            </a:r>
            <a:endParaRPr lang="zh-CN" altLang="en-US" sz="2000" dirty="0"/>
          </a:p>
          <a:p>
            <a:pPr indent="0">
              <a:lnSpc>
                <a:spcPct val="150000"/>
              </a:lnSpc>
              <a:buNone/>
            </a:pPr>
            <a:r>
              <a:rPr lang="zh-CN" altLang="en-US" sz="2000" dirty="0"/>
              <a:t>4.对于很多年代较老的游戏资源，动漫资源等等，该网站可以提供一个平台，用户可以去向管理员发布需求，再由管理员发出公告，等待有资源的网友提供资源，以取得资源共享的优点。</a:t>
            </a:r>
            <a:endParaRPr lang="zh-CN" altLang="en-US" sz="2000" dirty="0"/>
          </a:p>
        </p:txBody>
      </p:sp>
    </p:spTree>
    <p:custDataLst>
      <p:tags r:id="rId3"/>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技术可行性分析</a:t>
            </a:r>
            <a:endParaRPr lang="zh-CN" altLang="en-US" dirty="0"/>
          </a:p>
        </p:txBody>
      </p:sp>
      <p:sp>
        <p:nvSpPr>
          <p:cNvPr id="3" name="文本占位符 2"/>
          <p:cNvSpPr>
            <a:spLocks noGrp="1"/>
          </p:cNvSpPr>
          <p:nvPr>
            <p:ph type="body" idx="1"/>
            <p:custDataLst>
              <p:tags r:id="rId2"/>
            </p:custDataLst>
          </p:nvPr>
        </p:nvSpPr>
        <p:spPr/>
        <p:txBody>
          <a:bodyPr/>
          <a:lstStyle/>
          <a:p>
            <a:r>
              <a:rPr lang="en-US" altLang="zh-CN" dirty="0"/>
              <a:t>1.</a:t>
            </a:r>
            <a:r>
              <a:rPr lang="zh-CN" altLang="en-US" dirty="0"/>
              <a:t>网站编写的分析</a:t>
            </a:r>
            <a:endParaRPr lang="zh-CN" altLang="en-US" dirty="0"/>
          </a:p>
          <a:p>
            <a:r>
              <a:rPr lang="en-US" altLang="zh-CN" dirty="0"/>
              <a:t>2.</a:t>
            </a:r>
            <a:r>
              <a:rPr lang="zh-CN" altLang="en-US" dirty="0"/>
              <a:t>搜索系统的分析</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04</a:t>
            </a:r>
            <a:endParaRPr lang="en-US" altLang="zh-CN" sz="9600" b="1" dirty="0">
              <a:solidFill>
                <a:schemeClr val="tx1"/>
              </a:solidFill>
            </a:endParaRPr>
          </a:p>
        </p:txBody>
      </p:sp>
    </p:spTree>
    <p:custDataLst>
      <p:tags r:id="rId4"/>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normAutofit/>
          </a:bodyPr>
          <a:lstStyle/>
          <a:p>
            <a:r>
              <a:rPr lang="zh-CN" altLang="en-US" sz="4000" dirty="0">
                <a:sym typeface="+mn-ea"/>
              </a:rPr>
              <a:t>网站编写的分析</a:t>
            </a:r>
            <a:endParaRPr lang="zh-CN" altLang="en-US" sz="4000"/>
          </a:p>
        </p:txBody>
      </p:sp>
      <p:sp>
        <p:nvSpPr>
          <p:cNvPr id="9" name="文本框 8"/>
          <p:cNvSpPr txBox="1"/>
          <p:nvPr>
            <p:custDataLst>
              <p:tags r:id="rId2"/>
            </p:custDataLst>
          </p:nvPr>
        </p:nvSpPr>
        <p:spPr>
          <a:xfrm>
            <a:off x="5231541" y="1465582"/>
            <a:ext cx="1023516" cy="889909"/>
          </a:xfrm>
          <a:prstGeom prst="rect">
            <a:avLst/>
          </a:prstGeom>
          <a:noFill/>
          <a:ln w="117475">
            <a:noFill/>
          </a:ln>
        </p:spPr>
        <p:txBody>
          <a:bodyPr wrap="none" rtlCol="0">
            <a:prstTxWarp prst="textPlain">
              <a:avLst/>
            </a:prstTxWarp>
            <a:spAutoFit/>
          </a:bodyPr>
          <a:lstStyle/>
          <a:p>
            <a:r>
              <a:rPr lang="en-US" altLang="zh-CN" spc="100">
                <a:latin typeface="Impact" panose="020B0806030902050204" pitchFamily="34" charset="0"/>
                <a:cs typeface="Arial" panose="020B0604020202020204" pitchFamily="34" charset="0"/>
              </a:rPr>
              <a:t>01</a:t>
            </a:r>
            <a:endParaRPr lang="en-US" altLang="zh-CN" spc="100">
              <a:latin typeface="Impact" panose="020B0806030902050204" pitchFamily="34" charset="0"/>
              <a:cs typeface="Arial" panose="020B0604020202020204" pitchFamily="34" charset="0"/>
            </a:endParaRPr>
          </a:p>
        </p:txBody>
      </p:sp>
      <p:sp>
        <p:nvSpPr>
          <p:cNvPr id="3" name="文本框 2"/>
          <p:cNvSpPr txBox="1"/>
          <p:nvPr/>
        </p:nvSpPr>
        <p:spPr>
          <a:xfrm>
            <a:off x="2999105" y="3557905"/>
            <a:ext cx="6063615" cy="1198880"/>
          </a:xfrm>
          <a:prstGeom prst="rect">
            <a:avLst/>
          </a:prstGeom>
          <a:noFill/>
        </p:spPr>
        <p:txBody>
          <a:bodyPr wrap="square" rtlCol="0">
            <a:spAutoFit/>
          </a:bodyPr>
          <a:p>
            <a:r>
              <a:rPr lang="zh-CN" altLang="en-US"/>
              <a:t>一个完整网站的编写，对于我们还是初学者的角度来说，是非常有难度，因为网站中包含了很多功能，就一个论坛的基础功能来说就会有些措手不及。所以我们对此方面进行了可行性方案分析。</a:t>
            </a:r>
            <a:endParaRPr lang="zh-CN" altLang="en-US"/>
          </a:p>
        </p:txBody>
      </p:sp>
    </p:spTree>
    <p:custDataLst>
      <p:tags r:id="rId3"/>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方案一</a:t>
            </a:r>
            <a:endParaRPr lang="zh-CN" altLang="en-US" sz="4000" dirty="0"/>
          </a:p>
        </p:txBody>
      </p:sp>
      <p:sp>
        <p:nvSpPr>
          <p:cNvPr id="3" name="内容占位符 2"/>
          <p:cNvSpPr>
            <a:spLocks noGrp="1"/>
          </p:cNvSpPr>
          <p:nvPr>
            <p:ph idx="1"/>
            <p:custDataLst>
              <p:tags r:id="rId2"/>
            </p:custDataLst>
          </p:nvPr>
        </p:nvSpPr>
        <p:spPr>
          <a:xfrm>
            <a:off x="624205" y="1412875"/>
            <a:ext cx="10284460" cy="4895850"/>
          </a:xfrm>
        </p:spPr>
        <p:txBody>
          <a:bodyPr>
            <a:normAutofit fontScale="90000" lnSpcReduction="20000"/>
          </a:bodyPr>
          <a:lstStyle/>
          <a:p>
            <a:pPr indent="0">
              <a:lnSpc>
                <a:spcPct val="150000"/>
              </a:lnSpc>
              <a:buNone/>
            </a:pPr>
            <a:r>
              <a:rPr lang="zh-CN" altLang="en-US" sz="2000" b="1" dirty="0"/>
              <a:t>方案名称</a:t>
            </a:r>
            <a:endParaRPr lang="zh-CN" altLang="en-US" sz="2000" dirty="0"/>
          </a:p>
          <a:p>
            <a:pPr indent="0">
              <a:lnSpc>
                <a:spcPct val="150000"/>
              </a:lnSpc>
              <a:buNone/>
            </a:pPr>
            <a:r>
              <a:rPr lang="zh-CN" altLang="en-US" sz="2000" dirty="0"/>
              <a:t>利用工具编写</a:t>
            </a:r>
            <a:endParaRPr lang="zh-CN" altLang="en-US" sz="2000" dirty="0"/>
          </a:p>
          <a:p>
            <a:pPr indent="0">
              <a:lnSpc>
                <a:spcPct val="150000"/>
              </a:lnSpc>
              <a:buNone/>
            </a:pPr>
            <a:r>
              <a:rPr lang="zh-CN" altLang="en-US" sz="2000" b="1" dirty="0"/>
              <a:t>方案内容</a:t>
            </a:r>
            <a:endParaRPr lang="zh-CN" altLang="en-US" sz="2000" dirty="0"/>
          </a:p>
          <a:p>
            <a:pPr indent="0">
              <a:lnSpc>
                <a:spcPct val="150000"/>
              </a:lnSpc>
              <a:buNone/>
            </a:pPr>
            <a:r>
              <a:rPr lang="zh-CN" altLang="en-US" sz="2000" dirty="0"/>
              <a:t>利用网站自带的编写工具，例如Discuz工具，再进行一系列的后期修改我们就可以开发出一个完完整整的网站。</a:t>
            </a:r>
            <a:endParaRPr lang="zh-CN" altLang="en-US" sz="2000" dirty="0"/>
          </a:p>
          <a:p>
            <a:pPr indent="0">
              <a:lnSpc>
                <a:spcPct val="150000"/>
              </a:lnSpc>
              <a:buNone/>
            </a:pPr>
            <a:r>
              <a:rPr lang="zh-CN" altLang="en-US" sz="2000" b="1" dirty="0"/>
              <a:t>方案分析</a:t>
            </a:r>
            <a:endParaRPr lang="zh-CN" altLang="en-US" sz="2000" dirty="0"/>
          </a:p>
          <a:p>
            <a:pPr indent="0">
              <a:lnSpc>
                <a:spcPct val="150000"/>
              </a:lnSpc>
              <a:buNone/>
            </a:pPr>
            <a:r>
              <a:rPr lang="zh-CN" altLang="en-US" sz="2000" dirty="0"/>
              <a:t>由于用此方案我们会相对来说比较轻松，网站开发也会变得很顺利与简单，所以从可行性分析角度来说，此方案为开发网站最好方案，但是从完成学业角度来说，此方案完全不可行。</a:t>
            </a:r>
            <a:endParaRPr lang="zh-CN" altLang="en-US" sz="2000" dirty="0"/>
          </a:p>
          <a:p>
            <a:pPr indent="0">
              <a:lnSpc>
                <a:spcPct val="150000"/>
              </a:lnSpc>
              <a:buNone/>
            </a:pPr>
            <a:r>
              <a:rPr lang="zh-CN" altLang="en-US" sz="2000" b="1" dirty="0"/>
              <a:t>方案结论</a:t>
            </a:r>
            <a:endParaRPr lang="zh-CN" altLang="en-US" sz="2000" dirty="0"/>
          </a:p>
          <a:p>
            <a:pPr indent="0">
              <a:lnSpc>
                <a:spcPct val="150000"/>
              </a:lnSpc>
              <a:buNone/>
            </a:pPr>
            <a:r>
              <a:rPr lang="zh-CN" altLang="en-US" sz="2000" dirty="0"/>
              <a:t>不可行</a:t>
            </a:r>
            <a:endParaRPr lang="zh-CN" altLang="en-US" sz="2000" dirty="0"/>
          </a:p>
        </p:txBody>
      </p:sp>
    </p:spTree>
    <p:custDataLst>
      <p:tags r:id="rId3"/>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方案二</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10000"/>
          </a:bodyPr>
          <a:lstStyle/>
          <a:p>
            <a:pPr indent="0">
              <a:lnSpc>
                <a:spcPct val="150000"/>
              </a:lnSpc>
              <a:buNone/>
            </a:pPr>
            <a:r>
              <a:rPr lang="zh-CN" altLang="en-US" sz="2000" b="1" dirty="0"/>
              <a:t>方案名称</a:t>
            </a:r>
            <a:endParaRPr lang="zh-CN" altLang="en-US" sz="2000" dirty="0"/>
          </a:p>
          <a:p>
            <a:pPr indent="0">
              <a:lnSpc>
                <a:spcPct val="150000"/>
              </a:lnSpc>
              <a:buNone/>
            </a:pPr>
            <a:r>
              <a:rPr lang="zh-CN" altLang="en-US" sz="2000" dirty="0"/>
              <a:t>自己编写全网站</a:t>
            </a:r>
            <a:endParaRPr lang="zh-CN" altLang="en-US" sz="2000" dirty="0"/>
          </a:p>
          <a:p>
            <a:pPr indent="0">
              <a:lnSpc>
                <a:spcPct val="150000"/>
              </a:lnSpc>
              <a:buNone/>
            </a:pPr>
            <a:r>
              <a:rPr lang="zh-CN" altLang="en-US" sz="2000" b="1" dirty="0"/>
              <a:t>方案内容</a:t>
            </a:r>
            <a:endParaRPr lang="zh-CN" altLang="en-US" sz="2000" dirty="0"/>
          </a:p>
          <a:p>
            <a:pPr indent="0">
              <a:lnSpc>
                <a:spcPct val="150000"/>
              </a:lnSpc>
              <a:buNone/>
            </a:pPr>
            <a:r>
              <a:rPr lang="zh-CN" altLang="en-US" sz="2000" dirty="0"/>
              <a:t>依靠自己用DreamweaverHTML5网站开发工具编写HTML、CSS语言，实现一个完完整整的网页。</a:t>
            </a:r>
            <a:endParaRPr lang="zh-CN" altLang="en-US" sz="2000" dirty="0"/>
          </a:p>
          <a:p>
            <a:pPr indent="0">
              <a:lnSpc>
                <a:spcPct val="150000"/>
              </a:lnSpc>
              <a:buNone/>
            </a:pPr>
            <a:r>
              <a:rPr lang="zh-CN" altLang="en-US" sz="2000" b="1" dirty="0"/>
              <a:t>方案分析</a:t>
            </a:r>
            <a:endParaRPr lang="zh-CN" altLang="en-US" sz="2000" dirty="0"/>
          </a:p>
          <a:p>
            <a:pPr indent="0">
              <a:lnSpc>
                <a:spcPct val="150000"/>
              </a:lnSpc>
              <a:buNone/>
            </a:pPr>
            <a:r>
              <a:rPr lang="zh-CN" altLang="en-US" sz="2000" dirty="0"/>
              <a:t>虽然此方案对于我们来说会有一定难度，但是从学业角度上来说，这会让我们学到很多知识，让我们在以后工作方面对自己非常有利。所以此方案在一定程度上来说，可行。</a:t>
            </a:r>
            <a:endParaRPr lang="zh-CN" altLang="en-US" sz="2000" dirty="0"/>
          </a:p>
          <a:p>
            <a:pPr indent="0">
              <a:lnSpc>
                <a:spcPct val="150000"/>
              </a:lnSpc>
              <a:buNone/>
            </a:pPr>
            <a:r>
              <a:rPr lang="zh-CN" altLang="en-US" sz="2000" b="1" dirty="0"/>
              <a:t>方案结论</a:t>
            </a:r>
            <a:endParaRPr lang="zh-CN" altLang="en-US" sz="2000" dirty="0"/>
          </a:p>
          <a:p>
            <a:pPr indent="0">
              <a:lnSpc>
                <a:spcPct val="150000"/>
              </a:lnSpc>
              <a:buNone/>
            </a:pPr>
            <a:r>
              <a:rPr lang="zh-CN" altLang="en-US" sz="2000" dirty="0"/>
              <a:t>可行</a:t>
            </a:r>
            <a:endParaRPr lang="zh-CN" altLang="en-US" sz="2000" dirty="0"/>
          </a:p>
        </p:txBody>
      </p:sp>
    </p:spTree>
    <p:custDataLst>
      <p:tags r:id="rId3"/>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p:txBody>
          <a:bodyPr>
            <a:normAutofit/>
          </a:bodyPr>
          <a:lstStyle/>
          <a:p>
            <a:r>
              <a:rPr lang="zh-CN" altLang="en-US" sz="4000" dirty="0">
                <a:sym typeface="+mn-ea"/>
              </a:rPr>
              <a:t>搜索系统的分析</a:t>
            </a:r>
            <a:endParaRPr lang="zh-CN" altLang="en-US" sz="4000"/>
          </a:p>
        </p:txBody>
      </p:sp>
      <p:sp>
        <p:nvSpPr>
          <p:cNvPr id="9" name="文本框 8"/>
          <p:cNvSpPr txBox="1"/>
          <p:nvPr>
            <p:custDataLst>
              <p:tags r:id="rId2"/>
            </p:custDataLst>
          </p:nvPr>
        </p:nvSpPr>
        <p:spPr>
          <a:xfrm>
            <a:off x="5231541" y="1465582"/>
            <a:ext cx="1023516" cy="889909"/>
          </a:xfrm>
          <a:prstGeom prst="rect">
            <a:avLst/>
          </a:prstGeom>
          <a:noFill/>
          <a:ln w="117475">
            <a:noFill/>
          </a:ln>
        </p:spPr>
        <p:txBody>
          <a:bodyPr wrap="none" rtlCol="0">
            <a:prstTxWarp prst="textPlain">
              <a:avLst/>
            </a:prstTxWarp>
            <a:spAutoFit/>
          </a:bodyPr>
          <a:lstStyle/>
          <a:p>
            <a:r>
              <a:rPr lang="en-US" altLang="zh-CN" spc="100">
                <a:latin typeface="Impact" panose="020B0806030902050204" pitchFamily="34" charset="0"/>
                <a:cs typeface="Arial" panose="020B0604020202020204" pitchFamily="34" charset="0"/>
              </a:rPr>
              <a:t>02</a:t>
            </a:r>
            <a:endParaRPr lang="en-US" altLang="zh-CN" spc="100">
              <a:latin typeface="Impact" panose="020B0806030902050204" pitchFamily="34" charset="0"/>
              <a:cs typeface="Arial" panose="020B0604020202020204" pitchFamily="34" charset="0"/>
            </a:endParaRPr>
          </a:p>
        </p:txBody>
      </p:sp>
      <p:sp>
        <p:nvSpPr>
          <p:cNvPr id="3" name="文本框 2"/>
          <p:cNvSpPr txBox="1"/>
          <p:nvPr/>
        </p:nvSpPr>
        <p:spPr>
          <a:xfrm>
            <a:off x="2999105" y="3557905"/>
            <a:ext cx="6063615" cy="1476375"/>
          </a:xfrm>
          <a:prstGeom prst="rect">
            <a:avLst/>
          </a:prstGeom>
          <a:noFill/>
        </p:spPr>
        <p:txBody>
          <a:bodyPr wrap="square" rtlCol="0">
            <a:spAutoFit/>
          </a:bodyPr>
          <a:p>
            <a:r>
              <a:rPr lang="zh-CN" altLang="en-US"/>
              <a:t>就目前来说，该网站最难实现的就是网站的搜索查询部分。因为网站中理应会有庞大的内容，那么访问者则往往很难找到自己的东西，这时候我们就会需要一个站内搜索功能来帮助来访者更快的找到他们想要访问的资料。所以我们对此进行了可行性方案分析。</a:t>
            </a:r>
            <a:endParaRPr lang="zh-CN" altLang="en-US"/>
          </a:p>
        </p:txBody>
      </p:sp>
    </p:spTree>
    <p:custDataLst>
      <p:tags r:id="rId3"/>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方案一</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20000"/>
          </a:bodyPr>
          <a:lstStyle/>
          <a:p>
            <a:pPr indent="0">
              <a:lnSpc>
                <a:spcPct val="150000"/>
              </a:lnSpc>
              <a:buNone/>
            </a:pPr>
            <a:r>
              <a:rPr lang="zh-CN" altLang="en-US" sz="2000" b="1" dirty="0"/>
              <a:t>方案名称</a:t>
            </a:r>
            <a:endParaRPr lang="zh-CN" altLang="en-US" sz="2000" dirty="0"/>
          </a:p>
          <a:p>
            <a:pPr indent="0">
              <a:lnSpc>
                <a:spcPct val="150000"/>
              </a:lnSpc>
              <a:buNone/>
            </a:pPr>
            <a:r>
              <a:rPr lang="zh-CN" altLang="en-US" sz="2000" dirty="0"/>
              <a:t>数据库SQL语句的搜索</a:t>
            </a:r>
            <a:endParaRPr lang="zh-CN" altLang="en-US" sz="2000" dirty="0"/>
          </a:p>
          <a:p>
            <a:pPr indent="0">
              <a:lnSpc>
                <a:spcPct val="150000"/>
              </a:lnSpc>
              <a:buNone/>
            </a:pPr>
            <a:r>
              <a:rPr lang="zh-CN" altLang="en-US" sz="2000" b="1" dirty="0"/>
              <a:t>方案内容</a:t>
            </a:r>
            <a:endParaRPr lang="zh-CN" altLang="en-US" sz="2000" dirty="0"/>
          </a:p>
          <a:p>
            <a:pPr indent="0">
              <a:lnSpc>
                <a:spcPct val="150000"/>
              </a:lnSpc>
              <a:buNone/>
            </a:pPr>
            <a:r>
              <a:rPr lang="zh-CN" altLang="en-US" sz="2000" dirty="0"/>
              <a:t>自己设计表单，使用SQL语句编程，与数据库链接检索。</a:t>
            </a:r>
            <a:endParaRPr lang="zh-CN" altLang="en-US" sz="2000" dirty="0"/>
          </a:p>
          <a:p>
            <a:pPr indent="0">
              <a:lnSpc>
                <a:spcPct val="150000"/>
              </a:lnSpc>
              <a:buNone/>
            </a:pPr>
            <a:r>
              <a:rPr lang="zh-CN" altLang="en-US" sz="2000" b="1" dirty="0"/>
              <a:t>方案分析</a:t>
            </a:r>
            <a:endParaRPr lang="zh-CN" altLang="en-US" sz="2000" dirty="0"/>
          </a:p>
          <a:p>
            <a:pPr indent="0">
              <a:lnSpc>
                <a:spcPct val="150000"/>
              </a:lnSpc>
              <a:buNone/>
            </a:pPr>
            <a:r>
              <a:rPr lang="zh-CN" altLang="en-US" sz="2000" dirty="0"/>
              <a:t>就目前我们正在学习的《数据库设计与开发》中就有涉及到内容，但是就我们的技术来说，没学精的数据库语言让我们从头写到脚的搜索功能，我们必定开发不出来。并且我们网页开发还是要用到JavaScript，所以将JavaScript语言和数据库进行连接，就我们目前的拘束来说，我们做不到。</a:t>
            </a:r>
            <a:endParaRPr lang="zh-CN" altLang="en-US" sz="2000" dirty="0"/>
          </a:p>
          <a:p>
            <a:pPr indent="0">
              <a:lnSpc>
                <a:spcPct val="150000"/>
              </a:lnSpc>
              <a:buNone/>
            </a:pPr>
            <a:r>
              <a:rPr lang="zh-CN" altLang="en-US" sz="2000" b="1" dirty="0"/>
              <a:t>方案结论</a:t>
            </a:r>
            <a:endParaRPr lang="zh-CN" altLang="en-US" sz="2000" dirty="0"/>
          </a:p>
          <a:p>
            <a:pPr indent="0">
              <a:lnSpc>
                <a:spcPct val="150000"/>
              </a:lnSpc>
              <a:buNone/>
            </a:pPr>
            <a:r>
              <a:rPr lang="zh-CN" altLang="en-US" sz="2000" dirty="0"/>
              <a:t>不可行</a:t>
            </a:r>
            <a:endParaRPr lang="zh-CN" altLang="en-US" sz="2000" dirty="0"/>
          </a:p>
        </p:txBody>
      </p:sp>
    </p:spTree>
    <p:custDataLst>
      <p:tags r:id="rId3"/>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方案二</a:t>
            </a:r>
            <a:endParaRPr lang="zh-CN" altLang="en-US" sz="4000" dirty="0"/>
          </a:p>
        </p:txBody>
      </p:sp>
      <p:sp>
        <p:nvSpPr>
          <p:cNvPr id="3" name="内容占位符 2"/>
          <p:cNvSpPr>
            <a:spLocks noGrp="1"/>
          </p:cNvSpPr>
          <p:nvPr>
            <p:ph idx="1"/>
            <p:custDataLst>
              <p:tags r:id="rId2"/>
            </p:custDataLst>
          </p:nvPr>
        </p:nvSpPr>
        <p:spPr>
          <a:xfrm>
            <a:off x="624205" y="1412875"/>
            <a:ext cx="10266680" cy="4895850"/>
          </a:xfrm>
        </p:spPr>
        <p:txBody>
          <a:bodyPr>
            <a:normAutofit fontScale="90000" lnSpcReduction="20000"/>
          </a:bodyPr>
          <a:lstStyle/>
          <a:p>
            <a:pPr indent="0">
              <a:lnSpc>
                <a:spcPct val="150000"/>
              </a:lnSpc>
              <a:buNone/>
            </a:pPr>
            <a:r>
              <a:rPr lang="zh-CN" altLang="en-US" sz="2000" b="1" dirty="0"/>
              <a:t>方案名称</a:t>
            </a:r>
            <a:endParaRPr lang="zh-CN" altLang="en-US" sz="2000" b="1" dirty="0"/>
          </a:p>
          <a:p>
            <a:pPr indent="0">
              <a:lnSpc>
                <a:spcPct val="150000"/>
              </a:lnSpc>
              <a:buNone/>
            </a:pPr>
            <a:r>
              <a:rPr lang="zh-CN" altLang="en-US" sz="2000" dirty="0"/>
              <a:t>借鉴网站现有搜索功能</a:t>
            </a:r>
            <a:endParaRPr lang="zh-CN" altLang="en-US" sz="2000" dirty="0"/>
          </a:p>
          <a:p>
            <a:pPr indent="0">
              <a:lnSpc>
                <a:spcPct val="150000"/>
              </a:lnSpc>
              <a:buNone/>
            </a:pPr>
            <a:r>
              <a:rPr lang="zh-CN" altLang="en-US" sz="2000" b="1" dirty="0"/>
              <a:t>方案内容</a:t>
            </a:r>
            <a:endParaRPr lang="zh-CN" altLang="en-US" sz="2000" b="1" dirty="0"/>
          </a:p>
          <a:p>
            <a:pPr indent="0">
              <a:lnSpc>
                <a:spcPct val="150000"/>
              </a:lnSpc>
              <a:buNone/>
            </a:pPr>
            <a:r>
              <a:rPr lang="zh-CN" altLang="en-US" sz="2000" dirty="0"/>
              <a:t>我们可以在现有的视频网站中查找出相应部分的实现搜索功能的代码，然后添加入自己的网页中。</a:t>
            </a:r>
            <a:endParaRPr lang="zh-CN" altLang="en-US" sz="2000" dirty="0"/>
          </a:p>
          <a:p>
            <a:pPr indent="0">
              <a:lnSpc>
                <a:spcPct val="150000"/>
              </a:lnSpc>
              <a:buNone/>
            </a:pPr>
            <a:r>
              <a:rPr lang="zh-CN" altLang="en-US" sz="2000" b="1" dirty="0"/>
              <a:t>方案分析</a:t>
            </a:r>
            <a:endParaRPr lang="zh-CN" altLang="en-US" sz="2000" b="1" dirty="0"/>
          </a:p>
          <a:p>
            <a:pPr indent="0">
              <a:lnSpc>
                <a:spcPct val="150000"/>
              </a:lnSpc>
              <a:buNone/>
            </a:pPr>
            <a:r>
              <a:rPr lang="zh-CN" altLang="en-US" sz="2000" dirty="0"/>
              <a:t>就我们目前的技术水平来说，这个方案应该是最简单，最容易实现的方案，因为不用自己搭建实现搜索功能，借鉴并修改模块然后引用到自己的网站中去。对于我们来说，这个方案最轻松最方便也最可靠，所以总体上来说可以实现。</a:t>
            </a:r>
            <a:endParaRPr lang="zh-CN" altLang="en-US" sz="2000" dirty="0"/>
          </a:p>
          <a:p>
            <a:pPr indent="0">
              <a:lnSpc>
                <a:spcPct val="150000"/>
              </a:lnSpc>
              <a:buNone/>
            </a:pPr>
            <a:r>
              <a:rPr lang="zh-CN" altLang="en-US" sz="2000" b="1" dirty="0"/>
              <a:t>方案结论</a:t>
            </a:r>
            <a:endParaRPr lang="zh-CN" altLang="en-US" sz="2000" b="1" dirty="0"/>
          </a:p>
          <a:p>
            <a:pPr indent="0">
              <a:lnSpc>
                <a:spcPct val="150000"/>
              </a:lnSpc>
              <a:buNone/>
            </a:pPr>
            <a:r>
              <a:rPr lang="zh-CN" altLang="en-US" sz="2000" dirty="0"/>
              <a:t>可行</a:t>
            </a:r>
            <a:endParaRPr lang="zh-CN" altLang="en-US" sz="2000" dirty="0"/>
          </a:p>
        </p:txBody>
      </p:sp>
    </p:spTree>
    <p:custDataLst>
      <p:tags r:id="rId3"/>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风险预估与解决策略</a:t>
            </a:r>
            <a:endParaRPr lang="zh-CN" altLang="en-US" dirty="0"/>
          </a:p>
        </p:txBody>
      </p:sp>
      <p:sp>
        <p:nvSpPr>
          <p:cNvPr id="3" name="文本占位符 2"/>
          <p:cNvSpPr>
            <a:spLocks noGrp="1"/>
          </p:cNvSpPr>
          <p:nvPr>
            <p:ph type="body" idx="1"/>
            <p:custDataLst>
              <p:tags r:id="rId2"/>
            </p:custDataLst>
          </p:nvPr>
        </p:nvSpPr>
        <p:spPr/>
        <p:txBody>
          <a:bodyPr/>
          <a:lstStyle/>
          <a:p>
            <a:r>
              <a:rPr lang="en-US" altLang="zh-CN" dirty="0"/>
              <a:t>1.</a:t>
            </a:r>
            <a:r>
              <a:rPr lang="zh-CN" altLang="en-US" dirty="0"/>
              <a:t>风险预估</a:t>
            </a:r>
            <a:endParaRPr lang="zh-CN" altLang="en-US" dirty="0"/>
          </a:p>
          <a:p>
            <a:r>
              <a:rPr lang="en-US" altLang="zh-CN" dirty="0"/>
              <a:t>2.</a:t>
            </a:r>
            <a:r>
              <a:rPr lang="zh-CN" altLang="en-US" dirty="0"/>
              <a:t>解决策略</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05</a:t>
            </a:r>
            <a:endParaRPr lang="en-US" altLang="zh-CN" sz="9600" b="1" dirty="0">
              <a:solidFill>
                <a:schemeClr val="tx1"/>
              </a:solidFill>
            </a:endParaRPr>
          </a:p>
        </p:txBody>
      </p:sp>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引言</a:t>
            </a:r>
            <a:endParaRPr lang="zh-CN" altLang="en-US" dirty="0"/>
          </a:p>
        </p:txBody>
      </p:sp>
      <p:sp>
        <p:nvSpPr>
          <p:cNvPr id="3" name="文本占位符 2"/>
          <p:cNvSpPr>
            <a:spLocks noGrp="1"/>
          </p:cNvSpPr>
          <p:nvPr>
            <p:ph type="body" idx="1"/>
            <p:custDataLst>
              <p:tags r:id="rId2"/>
            </p:custDataLst>
          </p:nvPr>
        </p:nvSpPr>
        <p:spPr/>
        <p:txBody>
          <a:bodyPr>
            <a:normAutofit lnSpcReduction="10000"/>
          </a:bodyPr>
          <a:lstStyle/>
          <a:p>
            <a:r>
              <a:rPr lang="en-US" altLang="zh-CN" dirty="0"/>
              <a:t>1.项</a:t>
            </a:r>
            <a:r>
              <a:rPr lang="zh-CN" altLang="en-US" dirty="0"/>
              <a:t>目目的</a:t>
            </a:r>
            <a:endParaRPr lang="zh-CN" altLang="en-US" dirty="0"/>
          </a:p>
          <a:p>
            <a:r>
              <a:rPr lang="en-US" altLang="zh-CN" dirty="0"/>
              <a:t>2.</a:t>
            </a:r>
            <a:r>
              <a:rPr lang="zh-CN" altLang="en-US" dirty="0"/>
              <a:t>项目背景</a:t>
            </a:r>
            <a:endParaRPr lang="zh-CN" altLang="en-US" dirty="0"/>
          </a:p>
          <a:p>
            <a:r>
              <a:rPr lang="en-US" altLang="zh-CN" dirty="0"/>
              <a:t>3.</a:t>
            </a:r>
            <a:r>
              <a:rPr lang="zh-CN" altLang="en-US" dirty="0"/>
              <a:t>术语</a:t>
            </a:r>
            <a:r>
              <a:rPr lang="zh-CN" altLang="en-US" dirty="0"/>
              <a:t>定义</a:t>
            </a:r>
            <a:endParaRPr lang="zh-CN" altLang="en-US"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01</a:t>
            </a:r>
            <a:endParaRPr lang="en-US" altLang="zh-CN" sz="9600" b="1" dirty="0">
              <a:solidFill>
                <a:schemeClr val="tx1"/>
              </a:solidFill>
            </a:endParaRPr>
          </a:p>
        </p:txBody>
      </p:sp>
    </p:spTree>
    <p:custDataLst>
      <p:tags r:id="rId4"/>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风险预估</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normAutofit fontScale="90000" lnSpcReduction="20000"/>
          </a:bodyPr>
          <a:lstStyle/>
          <a:p>
            <a:pPr indent="0">
              <a:lnSpc>
                <a:spcPct val="150000"/>
              </a:lnSpc>
              <a:buNone/>
            </a:pPr>
            <a:r>
              <a:rPr lang="zh-CN" altLang="en-US" sz="2000" dirty="0"/>
              <a:t>（1）市场前景风险预测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由于动漫，游戏等市场在当今娱乐市场中占比越来越大，因此需求也会激增，但是既然需求很大，他人提供的ACG网站等产品，数量也会较多，如何把握好吸引网民眼球，掌控好一定的市场是有难度的。</a:t>
            </a:r>
            <a:endParaRPr lang="zh-CN" altLang="en-US" sz="2000" dirty="0"/>
          </a:p>
          <a:p>
            <a:pPr indent="0">
              <a:lnSpc>
                <a:spcPct val="150000"/>
              </a:lnSpc>
              <a:buNone/>
            </a:pPr>
            <a:r>
              <a:rPr lang="zh-CN" altLang="en-US" sz="2000" dirty="0"/>
              <a:t>（2）技术工艺风险预测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首先作为初次选择制作网页，人员的技术能力相比于其他有经验的人来说是相对较低的，而且网页总体设计，UI等等方面会比其他市面上的网页比起会差一些。对于技术手法来说会整体来说不精。</a:t>
            </a:r>
            <a:endParaRPr lang="zh-CN" altLang="en-US" sz="2000" dirty="0"/>
          </a:p>
          <a:p>
            <a:pPr indent="0">
              <a:lnSpc>
                <a:spcPct val="150000"/>
              </a:lnSpc>
              <a:buNone/>
            </a:pPr>
            <a:r>
              <a:rPr lang="zh-CN" altLang="en-US" sz="2000" dirty="0"/>
              <a:t>（3）维护阶段风险预测</a:t>
            </a:r>
            <a:endParaRPr lang="zh-CN" altLang="en-US" sz="2000" dirty="0"/>
          </a:p>
          <a:p>
            <a:pPr indent="495300">
              <a:lnSpc>
                <a:spcPct val="150000"/>
              </a:lnSpc>
              <a:extLst>
                <a:ext uri="{35155182-B16C-46BC-9424-99874614C6A1}">
                  <wpsdc:indentchars xmlns:wpsdc="http://www.wps.cn/officeDocument/2017/drawingmlCustomData" val="200" checksum="1284436320"/>
                </a:ext>
              </a:extLst>
            </a:pPr>
            <a:r>
              <a:rPr lang="zh-CN" altLang="en-US" sz="2000" dirty="0"/>
              <a:t>网页的制作完成只是第一步，后期的维护则是关键，如何去管理网页内容，怎么去更新，怎么去扩充网页，以及修复各种后期出现的漏洞等等。</a:t>
            </a:r>
            <a:endParaRPr lang="zh-CN" altLang="en-US" sz="2000" dirty="0"/>
          </a:p>
        </p:txBody>
      </p:sp>
    </p:spTree>
    <p:custDataLst>
      <p:tags r:id="rId3"/>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解决策略</a:t>
            </a:r>
            <a:endParaRPr lang="zh-CN" altLang="en-US" sz="4000" dirty="0"/>
          </a:p>
        </p:txBody>
      </p:sp>
      <p:sp>
        <p:nvSpPr>
          <p:cNvPr id="3" name="内容占位符 2"/>
          <p:cNvSpPr>
            <a:spLocks noGrp="1"/>
          </p:cNvSpPr>
          <p:nvPr>
            <p:ph idx="1"/>
            <p:custDataLst>
              <p:tags r:id="rId2"/>
            </p:custDataLst>
          </p:nvPr>
        </p:nvSpPr>
        <p:spPr>
          <a:xfrm>
            <a:off x="624205" y="1412875"/>
            <a:ext cx="9906000" cy="4895850"/>
          </a:xfrm>
        </p:spPr>
        <p:txBody>
          <a:bodyPr/>
          <a:lstStyle/>
          <a:p>
            <a:pPr indent="0">
              <a:lnSpc>
                <a:spcPct val="150000"/>
              </a:lnSpc>
              <a:buNone/>
            </a:pPr>
            <a:r>
              <a:rPr lang="zh-CN" altLang="en-US" sz="2000" dirty="0"/>
              <a:t>（1）市场前景解决策略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我们可以通过类似百度推广等，推广方式进行推销我们的产品，并且加强我们的产品质量，以对得起这样的流量输入。</a:t>
            </a:r>
            <a:endParaRPr lang="zh-CN" altLang="en-US" sz="2000" dirty="0"/>
          </a:p>
          <a:p>
            <a:pPr indent="0">
              <a:lnSpc>
                <a:spcPct val="150000"/>
              </a:lnSpc>
              <a:buNone/>
            </a:pPr>
            <a:r>
              <a:rPr lang="zh-CN" altLang="en-US" sz="2000" dirty="0"/>
              <a:t>（2）技术工艺解决策略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加大学习技术的力度，增加小组集中学习讨论的时间，大量学习和通读各种网页设计的书籍，并且在实践中了解技术具体使用过程。</a:t>
            </a:r>
            <a:endParaRPr lang="zh-CN" altLang="en-US" sz="2000" dirty="0"/>
          </a:p>
          <a:p>
            <a:pPr indent="0">
              <a:lnSpc>
                <a:spcPct val="150000"/>
              </a:lnSpc>
              <a:buNone/>
            </a:pPr>
            <a:r>
              <a:rPr lang="zh-CN" altLang="en-US" sz="2000" dirty="0"/>
              <a:t>（3）维护阶段解决策略</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建立维护小组，扩充外部信息收集量，提升网页内容储备量，以及继续学习网页维护方面的技术。</a:t>
            </a:r>
            <a:endParaRPr lang="zh-CN" altLang="en-US" sz="2000" dirty="0"/>
          </a:p>
        </p:txBody>
      </p:sp>
    </p:spTree>
    <p:custDataLst>
      <p:tags r:id="rId3"/>
    </p:custData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参考资料</a:t>
            </a:r>
            <a:endParaRPr lang="zh-CN" altLang="en-US" dirty="0"/>
          </a:p>
        </p:txBody>
      </p:sp>
      <p:sp>
        <p:nvSpPr>
          <p:cNvPr id="4" name="文本框 3"/>
          <p:cNvSpPr txBox="1"/>
          <p:nvPr>
            <p:custDataLst>
              <p:tags r:id="rId2"/>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06</a:t>
            </a:r>
            <a:endParaRPr lang="en-US" altLang="zh-CN" sz="9600" b="1" dirty="0">
              <a:solidFill>
                <a:schemeClr val="tx1"/>
              </a:solidFill>
            </a:endParaRPr>
          </a:p>
        </p:txBody>
      </p:sp>
    </p:spTree>
    <p:custDataLst>
      <p:tags r:id="rId3"/>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custDataLst>
              <p:tags r:id="rId1"/>
            </p:custDataLst>
          </p:nvPr>
        </p:nvSpPr>
        <p:spPr>
          <a:xfrm>
            <a:off x="596900" y="689610"/>
            <a:ext cx="9906000" cy="5555615"/>
          </a:xfrm>
        </p:spPr>
        <p:txBody>
          <a:bodyPr>
            <a:normAutofit lnSpcReduction="10000"/>
          </a:bodyPr>
          <a:lstStyle/>
          <a:p>
            <a:pPr indent="0">
              <a:lnSpc>
                <a:spcPct val="150000"/>
              </a:lnSpc>
              <a:buNone/>
            </a:pPr>
            <a:r>
              <a:rPr lang="zh-CN" altLang="en-US" sz="2000" b="1" dirty="0"/>
              <a:t>制作可行性分析报告参考资料：</a:t>
            </a:r>
            <a:endParaRPr lang="zh-CN" altLang="en-US" sz="2000" dirty="0"/>
          </a:p>
          <a:p>
            <a:pPr indent="0">
              <a:lnSpc>
                <a:spcPct val="150000"/>
              </a:lnSpc>
              <a:buNone/>
            </a:pPr>
            <a:r>
              <a:rPr lang="zh-CN" altLang="en-US" sz="2000" dirty="0"/>
              <a:t>吴涛。《网站全程设计技术（修订本）》。北京：清华大学出版社。</a:t>
            </a:r>
            <a:endParaRPr lang="zh-CN" altLang="en-US" sz="2000" dirty="0"/>
          </a:p>
          <a:p>
            <a:pPr indent="0">
              <a:lnSpc>
                <a:spcPct val="150000"/>
              </a:lnSpc>
              <a:buNone/>
            </a:pPr>
            <a:r>
              <a:rPr lang="zh-CN" altLang="en-US" sz="2000" dirty="0"/>
              <a:t>王珊，萨师煊。《数据库系统概论》。北京：高等教育出版社。</a:t>
            </a:r>
            <a:endParaRPr lang="zh-CN" altLang="en-US" sz="2000" dirty="0"/>
          </a:p>
          <a:p>
            <a:pPr indent="0">
              <a:lnSpc>
                <a:spcPct val="150000"/>
              </a:lnSpc>
              <a:buNone/>
            </a:pPr>
            <a:r>
              <a:rPr lang="zh-CN" altLang="en-US" sz="2000" dirty="0"/>
              <a:t>张海藩，牟永敏。《软件工程导论》。北京：清华大学出版社。</a:t>
            </a:r>
            <a:endParaRPr lang="zh-CN" altLang="en-US" sz="2000" dirty="0"/>
          </a:p>
          <a:p>
            <a:pPr indent="0">
              <a:lnSpc>
                <a:spcPct val="150000"/>
              </a:lnSpc>
              <a:buNone/>
            </a:pPr>
            <a:r>
              <a:rPr lang="zh-CN" altLang="en-US" sz="2000" b="1" dirty="0"/>
              <a:t>制作网页参考网址：</a:t>
            </a:r>
            <a:endParaRPr lang="zh-CN" altLang="en-US" sz="2000" dirty="0"/>
          </a:p>
          <a:p>
            <a:pPr indent="0">
              <a:lnSpc>
                <a:spcPct val="150000"/>
              </a:lnSpc>
              <a:buNone/>
            </a:pPr>
            <a:r>
              <a:rPr lang="zh-CN" altLang="en-US" sz="2000" dirty="0"/>
              <a:t>https://www.bilibili.com/哔哩哔哩弹幕网</a:t>
            </a:r>
            <a:endParaRPr lang="zh-CN" altLang="en-US" sz="2000" dirty="0"/>
          </a:p>
          <a:p>
            <a:pPr indent="0">
              <a:lnSpc>
                <a:spcPct val="150000"/>
              </a:lnSpc>
              <a:buNone/>
            </a:pPr>
            <a:r>
              <a:rPr lang="zh-CN" altLang="en-US" sz="2000" dirty="0"/>
              <a:t>http://acg17.com/ACG17网站</a:t>
            </a:r>
            <a:endParaRPr lang="zh-CN" altLang="en-US" sz="2000" dirty="0"/>
          </a:p>
          <a:p>
            <a:pPr indent="0">
              <a:lnSpc>
                <a:spcPct val="150000"/>
              </a:lnSpc>
              <a:buNone/>
            </a:pPr>
            <a:r>
              <a:rPr lang="zh-CN" altLang="en-US" sz="2000" dirty="0"/>
              <a:t>NGA论坛二次元国家地理板块</a:t>
            </a:r>
            <a:endParaRPr lang="zh-CN" altLang="en-US" sz="2000" dirty="0"/>
          </a:p>
          <a:p>
            <a:pPr indent="0">
              <a:lnSpc>
                <a:spcPct val="150000"/>
              </a:lnSpc>
              <a:buNone/>
            </a:pPr>
            <a:r>
              <a:rPr lang="zh-CN" altLang="en-US" sz="2000" b="1" dirty="0"/>
              <a:t>参考模板：</a:t>
            </a:r>
            <a:endParaRPr lang="zh-CN" altLang="en-US" sz="2000" dirty="0"/>
          </a:p>
          <a:p>
            <a:pPr indent="0">
              <a:lnSpc>
                <a:spcPct val="150000"/>
              </a:lnSpc>
              <a:buNone/>
            </a:pPr>
            <a:r>
              <a:rPr lang="zh-CN" altLang="en-US" sz="2000" dirty="0"/>
              <a:t>《可行性研究报告（GB8567——88）》</a:t>
            </a:r>
            <a:endParaRPr lang="zh-CN" altLang="en-US" sz="2000" dirty="0"/>
          </a:p>
        </p:txBody>
      </p:sp>
    </p:spTree>
    <p:custDataLst>
      <p:tags r:id="rId2"/>
    </p:custData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A-图片 6" descr="scooter-11-1442"/>
          <p:cNvPicPr>
            <a:picLocks noChangeAspect="1"/>
          </p:cNvPicPr>
          <p:nvPr>
            <p:custDataLst>
              <p:tags r:id="rId1"/>
            </p:custDataLst>
          </p:nvPr>
        </p:nvPicPr>
        <p:blipFill>
          <a:blip r:embed="rId2"/>
          <a:srcRect l="-180" r="-35"/>
          <a:stretch>
            <a:fillRect/>
          </a:stretch>
        </p:blipFill>
        <p:spPr>
          <a:xfrm>
            <a:off x="1063625" y="1167765"/>
            <a:ext cx="10192385" cy="4415790"/>
          </a:xfrm>
          <a:prstGeom prst="rect">
            <a:avLst/>
          </a:prstGeom>
        </p:spPr>
      </p:pic>
      <p:pic>
        <p:nvPicPr>
          <p:cNvPr id="9" name="PA-图片 7" descr="scooter-01-1442"/>
          <p:cNvPicPr>
            <a:picLocks noChangeAspect="1"/>
          </p:cNvPicPr>
          <p:nvPr>
            <p:custDataLst>
              <p:tags r:id="rId3"/>
            </p:custDataLst>
          </p:nvPr>
        </p:nvPicPr>
        <p:blipFill>
          <a:blip r:embed="rId4"/>
          <a:srcRect l="1282" r="1282"/>
          <a:stretch>
            <a:fillRect/>
          </a:stretch>
        </p:blipFill>
        <p:spPr>
          <a:xfrm>
            <a:off x="1419225" y="895985"/>
            <a:ext cx="9592945" cy="5397500"/>
          </a:xfrm>
          <a:prstGeom prst="rect">
            <a:avLst/>
          </a:prstGeom>
        </p:spPr>
      </p:pic>
      <p:sp>
        <p:nvSpPr>
          <p:cNvPr id="20" name="文本框 19"/>
          <p:cNvSpPr txBox="1"/>
          <p:nvPr>
            <p:custDataLst>
              <p:tags r:id="rId5"/>
            </p:custDataLst>
          </p:nvPr>
        </p:nvSpPr>
        <p:spPr>
          <a:xfrm>
            <a:off x="387226" y="135347"/>
            <a:ext cx="3632200" cy="624840"/>
          </a:xfrm>
          <a:prstGeom prst="rect">
            <a:avLst/>
          </a:prstGeom>
          <a:noFill/>
        </p:spPr>
        <p:txBody>
          <a:bodyPr wrap="none" lIns="101600" tIns="38100" rIns="63500" bIns="38100" rtlCol="0">
            <a:noAutofit/>
          </a:bodyPr>
          <a:lstStyle/>
          <a:p>
            <a:r>
              <a:rPr lang="zh-CN" altLang="en-US" sz="3600" b="1" spc="300" dirty="0">
                <a:solidFill>
                  <a:srgbClr val="000000">
                    <a:lumMod val="75000"/>
                    <a:lumOff val="25000"/>
                  </a:srgbClr>
                </a:solidFill>
                <a:uFillTx/>
                <a:latin typeface="Arial" panose="020B0604020202020204" pitchFamily="34" charset="0"/>
                <a:ea typeface="微软雅黑" panose="020B0503020204020204" charset="-122"/>
              </a:rPr>
              <a:t>界面参考</a:t>
            </a:r>
            <a:endParaRPr lang="zh-CN" altLang="en-US" sz="3600" b="1" spc="300" dirty="0">
              <a:solidFill>
                <a:srgbClr val="000000">
                  <a:lumMod val="75000"/>
                  <a:lumOff val="25000"/>
                </a:srgbClr>
              </a:solidFill>
              <a:uFillTx/>
              <a:latin typeface="Arial" panose="020B0604020202020204" pitchFamily="34" charset="0"/>
              <a:ea typeface="微软雅黑" panose="020B0503020204020204" charset="-122"/>
            </a:endParaRPr>
          </a:p>
        </p:txBody>
      </p:sp>
      <p:sp>
        <p:nvSpPr>
          <p:cNvPr id="3" name="文本框 2"/>
          <p:cNvSpPr txBox="1"/>
          <p:nvPr/>
        </p:nvSpPr>
        <p:spPr>
          <a:xfrm>
            <a:off x="7217410" y="1976120"/>
            <a:ext cx="3261995" cy="368300"/>
          </a:xfrm>
          <a:prstGeom prst="rect">
            <a:avLst/>
          </a:prstGeom>
          <a:noFill/>
        </p:spPr>
        <p:txBody>
          <a:bodyPr wrap="square" rtlCol="0">
            <a:spAutoFit/>
          </a:bodyPr>
          <a:p>
            <a:endParaRPr lang="zh-CN" altLang="en-US"/>
          </a:p>
        </p:txBody>
      </p:sp>
      <p:pic>
        <p:nvPicPr>
          <p:cNvPr id="7" name="PA-图片 4" descr="scooter-10-a"/>
          <p:cNvPicPr>
            <a:picLocks noChangeAspect="1"/>
          </p:cNvPicPr>
          <p:nvPr>
            <p:custDataLst>
              <p:tags r:id="rId6"/>
            </p:custDataLst>
          </p:nvPr>
        </p:nvPicPr>
        <p:blipFill>
          <a:blip r:embed="rId7"/>
          <a:srcRect t="8964" b="8964"/>
          <a:stretch>
            <a:fillRect/>
          </a:stretch>
        </p:blipFill>
        <p:spPr>
          <a:xfrm>
            <a:off x="1601470" y="895985"/>
            <a:ext cx="9410700" cy="5294630"/>
          </a:xfrm>
          <a:prstGeom prst="rect">
            <a:avLst/>
          </a:prstGeom>
        </p:spPr>
      </p:pic>
      <p:sp>
        <p:nvSpPr>
          <p:cNvPr id="28" name="PA-半闭框 7"/>
          <p:cNvSpPr/>
          <p:nvPr>
            <p:custDataLst>
              <p:tags r:id="rId8"/>
            </p:custDataLst>
          </p:nvPr>
        </p:nvSpPr>
        <p:spPr>
          <a:xfrm flipH="1">
            <a:off x="11012150" y="348481"/>
            <a:ext cx="469594" cy="469594"/>
          </a:xfrm>
          <a:prstGeom prst="halfFrame">
            <a:avLst>
              <a:gd name="adj1" fmla="val 12280"/>
              <a:gd name="adj2" fmla="val 1228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sz="1350">
              <a:solidFill>
                <a:schemeClr val="tx1"/>
              </a:solidFill>
            </a:endParaRPr>
          </a:p>
        </p:txBody>
      </p:sp>
      <p:sp>
        <p:nvSpPr>
          <p:cNvPr id="29" name="PA-半闭框 8"/>
          <p:cNvSpPr/>
          <p:nvPr>
            <p:custDataLst>
              <p:tags r:id="rId9"/>
            </p:custDataLst>
          </p:nvPr>
        </p:nvSpPr>
        <p:spPr>
          <a:xfrm flipV="1">
            <a:off x="796616" y="6077256"/>
            <a:ext cx="469594" cy="469594"/>
          </a:xfrm>
          <a:prstGeom prst="halfFrame">
            <a:avLst>
              <a:gd name="adj1" fmla="val 12280"/>
              <a:gd name="adj2" fmla="val 12280"/>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id-ID" sz="1350">
              <a:solidFill>
                <a:schemeClr val="tx1"/>
              </a:solidFill>
            </a:endParaRPr>
          </a:p>
        </p:txBody>
      </p:sp>
    </p:spTree>
    <p:custDataLst>
      <p:tags r:id="rId10"/>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Motion origin="layout" path="M 0 0 L 0.2107143 0 L -0.02291667 0 L 0.01875 0 L -0.01041667 0 L 0.01041667 0 L 0 0 E" pathEditMode="relative">
                                      <p:cBhvr>
                                        <p:cTn id="7" dur="800" fill="hold">
                                          <p:stCondLst>
                                            <p:cond delay="0"/>
                                          </p:stCondLst>
                                        </p:cTn>
                                        <p:tgtEl>
                                          <p:spTgt spid="28"/>
                                        </p:tgtEl>
                                        <p:attrNameLst>
                                          <p:attrName>ppt_x</p:attrName>
                                          <p:attrName>ppt_y</p:attrName>
                                        </p:attrNameLst>
                                      </p:cBhvr>
                                    </p:animMotion>
                                    <p:animMotion origin="layout" path="M 0 0 L -0.3015365 0.3035648 L 0.01994171 -0.02007408 L -0.01631597 0.01642425 L 0.00906442 -0.009124586 L -0.00906442 0.009124586 L 0 0 E" pathEditMode="relative">
                                      <p:cBhvr>
                                        <p:cTn id="8" dur="800" fill="hold">
                                          <p:stCondLst>
                                            <p:cond delay="0"/>
                                          </p:stCondLst>
                                        </p:cTn>
                                        <p:tgtEl>
                                          <p:spTgt spid="28"/>
                                        </p:tgtEl>
                                        <p:attrNameLst>
                                          <p:attrName>ppt_x</p:attrName>
                                          <p:attrName>ppt_y</p:attrName>
                                        </p:attrNameLst>
                                      </p:cBhvr>
                                    </p:animMotion>
                                  </p:childTnLst>
                                </p:cTn>
                              </p:par>
                              <p:par>
                                <p:cTn id="9" presetID="0"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Motion origin="layout" path="M 0 0 L 0.2107143 0 L -0.02291667 0 L 0.01875 0 L -0.01041667 0 L 0.01041667 0 L 0 0 E" pathEditMode="relative">
                                      <p:cBhvr>
                                        <p:cTn id="11" dur="800" fill="hold">
                                          <p:stCondLst>
                                            <p:cond delay="0"/>
                                          </p:stCondLst>
                                        </p:cTn>
                                        <p:tgtEl>
                                          <p:spTgt spid="29"/>
                                        </p:tgtEl>
                                        <p:attrNameLst>
                                          <p:attrName>ppt_x</p:attrName>
                                          <p:attrName>ppt_y</p:attrName>
                                        </p:attrNameLst>
                                      </p:cBhvr>
                                    </p:animMotion>
                                    <p:animMotion origin="layout" path="M 0 0 L 0.3015365 -0.3035648 L -0.01994171 0.02007407 L 0.01631594 -0.01642422 L -0.009064415 0.009124586 L 0.009064412 -0.009124586 L 0 0 E" pathEditMode="relative">
                                      <p:cBhvr>
                                        <p:cTn id="12" dur="800" fill="hold">
                                          <p:stCondLst>
                                            <p:cond delay="0"/>
                                          </p:stCondLst>
                                        </p:cTn>
                                        <p:tgtEl>
                                          <p:spTgt spid="29"/>
                                        </p:tgtEl>
                                        <p:attrNameLst>
                                          <p:attrName>ppt_x</p:attrName>
                                          <p:attrName>ppt_y</p:attrName>
                                        </p:attrNameLst>
                                      </p:cBhvr>
                                    </p:animMotion>
                                  </p:childTnLst>
                                </p:cTn>
                              </p:par>
                              <p:par>
                                <p:cTn id="13" presetID="42"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800"/>
                                        <p:tgtEl>
                                          <p:spTgt spid="7"/>
                                        </p:tgtEl>
                                      </p:cBhvr>
                                    </p:animEffect>
                                    <p:anim calcmode="lin" valueType="num">
                                      <p:cBhvr>
                                        <p:cTn id="16" dur="800" fill="hold"/>
                                        <p:tgtEl>
                                          <p:spTgt spid="7"/>
                                        </p:tgtEl>
                                        <p:attrNameLst>
                                          <p:attrName>ppt_x</p:attrName>
                                        </p:attrNameLst>
                                      </p:cBhvr>
                                      <p:tavLst>
                                        <p:tav tm="0">
                                          <p:val>
                                            <p:strVal val="#ppt_x"/>
                                          </p:val>
                                        </p:tav>
                                        <p:tav tm="100000">
                                          <p:val>
                                            <p:strVal val="#ppt_x"/>
                                          </p:val>
                                        </p:tav>
                                      </p:tavLst>
                                    </p:anim>
                                    <p:anim calcmode="lin" valueType="num">
                                      <p:cBhvr>
                                        <p:cTn id="17" dur="8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xit" presetSubtype="0" fill="hold" nodeType="clickEffect">
                                  <p:stCondLst>
                                    <p:cond delay="0"/>
                                  </p:stCondLst>
                                  <p:childTnLst>
                                    <p:animEffect transition="out" filter="fade">
                                      <p:cBhvr>
                                        <p:cTn id="21" dur="600"/>
                                        <p:tgtEl>
                                          <p:spTgt spid="7"/>
                                        </p:tgtEl>
                                      </p:cBhvr>
                                    </p:animEffect>
                                    <p:anim calcmode="lin" valueType="num">
                                      <p:cBhvr>
                                        <p:cTn id="22" dur="600"/>
                                        <p:tgtEl>
                                          <p:spTgt spid="7"/>
                                        </p:tgtEl>
                                        <p:attrNameLst>
                                          <p:attrName>ppt_x</p:attrName>
                                        </p:attrNameLst>
                                      </p:cBhvr>
                                      <p:tavLst>
                                        <p:tav tm="0">
                                          <p:val>
                                            <p:strVal val="ppt_x"/>
                                          </p:val>
                                        </p:tav>
                                        <p:tav tm="100000">
                                          <p:val>
                                            <p:strVal val="ppt_x"/>
                                          </p:val>
                                        </p:tav>
                                      </p:tavLst>
                                    </p:anim>
                                    <p:anim calcmode="lin" valueType="num">
                                      <p:cBhvr>
                                        <p:cTn id="23" dur="600"/>
                                        <p:tgtEl>
                                          <p:spTgt spid="7"/>
                                        </p:tgtEl>
                                        <p:attrNameLst>
                                          <p:attrName>ppt_y</p:attrName>
                                        </p:attrNameLst>
                                      </p:cBhvr>
                                      <p:tavLst>
                                        <p:tav tm="0">
                                          <p:val>
                                            <p:strVal val="ppt_y"/>
                                          </p:val>
                                        </p:tav>
                                        <p:tav tm="100000">
                                          <p:val>
                                            <p:strVal val="ppt_y+.1"/>
                                          </p:val>
                                        </p:tav>
                                      </p:tavLst>
                                    </p:anim>
                                    <p:set>
                                      <p:cBhvr>
                                        <p:cTn id="24" dur="1" fill="hold">
                                          <p:stCondLst>
                                            <p:cond delay="599"/>
                                          </p:stCondLst>
                                        </p:cTn>
                                        <p:tgtEl>
                                          <p:spTgt spid="7"/>
                                        </p:tgtEl>
                                        <p:attrNameLst>
                                          <p:attrName>style.visibility</p:attrName>
                                        </p:attrNameLst>
                                      </p:cBhvr>
                                      <p:to>
                                        <p:strVal val="hidden"/>
                                      </p:to>
                                    </p:set>
                                  </p:childTnLst>
                                </p:cTn>
                              </p:par>
                              <p:par>
                                <p:cTn id="25" presetID="42"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600"/>
                                        <p:tgtEl>
                                          <p:spTgt spid="8"/>
                                        </p:tgtEl>
                                      </p:cBhvr>
                                    </p:animEffect>
                                    <p:anim calcmode="lin" valueType="num">
                                      <p:cBhvr>
                                        <p:cTn id="28" dur="600" fill="hold"/>
                                        <p:tgtEl>
                                          <p:spTgt spid="8"/>
                                        </p:tgtEl>
                                        <p:attrNameLst>
                                          <p:attrName>ppt_x</p:attrName>
                                        </p:attrNameLst>
                                      </p:cBhvr>
                                      <p:tavLst>
                                        <p:tav tm="0">
                                          <p:val>
                                            <p:strVal val="#ppt_x"/>
                                          </p:val>
                                        </p:tav>
                                        <p:tav tm="100000">
                                          <p:val>
                                            <p:strVal val="#ppt_x"/>
                                          </p:val>
                                        </p:tav>
                                      </p:tavLst>
                                    </p:anim>
                                    <p:anim calcmode="lin" valueType="num">
                                      <p:cBhvr>
                                        <p:cTn id="29" dur="6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xit" presetSubtype="0" fill="hold" nodeType="clickEffect">
                                  <p:stCondLst>
                                    <p:cond delay="0"/>
                                  </p:stCondLst>
                                  <p:childTnLst>
                                    <p:animEffect transition="out" filter="fade">
                                      <p:cBhvr>
                                        <p:cTn id="33" dur="600"/>
                                        <p:tgtEl>
                                          <p:spTgt spid="8"/>
                                        </p:tgtEl>
                                      </p:cBhvr>
                                    </p:animEffect>
                                    <p:anim calcmode="lin" valueType="num">
                                      <p:cBhvr>
                                        <p:cTn id="34" dur="600"/>
                                        <p:tgtEl>
                                          <p:spTgt spid="8"/>
                                        </p:tgtEl>
                                        <p:attrNameLst>
                                          <p:attrName>ppt_x</p:attrName>
                                        </p:attrNameLst>
                                      </p:cBhvr>
                                      <p:tavLst>
                                        <p:tav tm="0">
                                          <p:val>
                                            <p:strVal val="ppt_x"/>
                                          </p:val>
                                        </p:tav>
                                        <p:tav tm="100000">
                                          <p:val>
                                            <p:strVal val="ppt_x"/>
                                          </p:val>
                                        </p:tav>
                                      </p:tavLst>
                                    </p:anim>
                                    <p:anim calcmode="lin" valueType="num">
                                      <p:cBhvr>
                                        <p:cTn id="35" dur="600"/>
                                        <p:tgtEl>
                                          <p:spTgt spid="8"/>
                                        </p:tgtEl>
                                        <p:attrNameLst>
                                          <p:attrName>ppt_y</p:attrName>
                                        </p:attrNameLst>
                                      </p:cBhvr>
                                      <p:tavLst>
                                        <p:tav tm="0">
                                          <p:val>
                                            <p:strVal val="ppt_y"/>
                                          </p:val>
                                        </p:tav>
                                        <p:tav tm="100000">
                                          <p:val>
                                            <p:strVal val="ppt_y+.1"/>
                                          </p:val>
                                        </p:tav>
                                      </p:tavLst>
                                    </p:anim>
                                    <p:set>
                                      <p:cBhvr>
                                        <p:cTn id="36" dur="1" fill="hold">
                                          <p:stCondLst>
                                            <p:cond delay="599"/>
                                          </p:stCondLst>
                                        </p:cTn>
                                        <p:tgtEl>
                                          <p:spTgt spid="8"/>
                                        </p:tgtEl>
                                        <p:attrNameLst>
                                          <p:attrName>style.visibility</p:attrName>
                                        </p:attrNameLst>
                                      </p:cBhvr>
                                      <p:to>
                                        <p:strVal val="hidden"/>
                                      </p:to>
                                    </p:set>
                                  </p:childTnLst>
                                </p:cTn>
                              </p:par>
                              <p:par>
                                <p:cTn id="37" presetID="42" presetClass="entr" presetSubtype="0" fill="hold"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600"/>
                                        <p:tgtEl>
                                          <p:spTgt spid="9"/>
                                        </p:tgtEl>
                                      </p:cBhvr>
                                    </p:animEffect>
                                    <p:anim calcmode="lin" valueType="num">
                                      <p:cBhvr>
                                        <p:cTn id="40" dur="600" fill="hold"/>
                                        <p:tgtEl>
                                          <p:spTgt spid="9"/>
                                        </p:tgtEl>
                                        <p:attrNameLst>
                                          <p:attrName>ppt_x</p:attrName>
                                        </p:attrNameLst>
                                      </p:cBhvr>
                                      <p:tavLst>
                                        <p:tav tm="0">
                                          <p:val>
                                            <p:strVal val="#ppt_x"/>
                                          </p:val>
                                        </p:tav>
                                        <p:tav tm="100000">
                                          <p:val>
                                            <p:strVal val="#ppt_x"/>
                                          </p:val>
                                        </p:tav>
                                      </p:tavLst>
                                    </p:anim>
                                    <p:anim calcmode="lin" valueType="num">
                                      <p:cBhvr>
                                        <p:cTn id="41" dur="6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29" grpId="0"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小组分工</a:t>
            </a:r>
            <a:endParaRPr lang="zh-CN" altLang="en-US" dirty="0"/>
          </a:p>
        </p:txBody>
      </p:sp>
      <p:sp>
        <p:nvSpPr>
          <p:cNvPr id="4" name="文本框 3"/>
          <p:cNvSpPr txBox="1"/>
          <p:nvPr>
            <p:custDataLst>
              <p:tags r:id="rId2"/>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07</a:t>
            </a:r>
            <a:endParaRPr lang="en-US" altLang="zh-CN" sz="9600" b="1" dirty="0">
              <a:solidFill>
                <a:schemeClr val="tx1"/>
              </a:solidFill>
            </a:endParaRPr>
          </a:p>
        </p:txBody>
      </p:sp>
    </p:spTree>
    <p:custDataLst>
      <p:tags r:id="rId3"/>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custDataLst>
              <p:tags r:id="rId1"/>
            </p:custDataLst>
          </p:nvPr>
        </p:nvSpPr>
        <p:spPr>
          <a:xfrm>
            <a:off x="596900" y="689610"/>
            <a:ext cx="9906000" cy="4895850"/>
          </a:xfrm>
        </p:spPr>
        <p:txBody>
          <a:bodyPr>
            <a:normAutofit/>
          </a:bodyPr>
          <a:lstStyle/>
          <a:p>
            <a:pPr indent="0">
              <a:lnSpc>
                <a:spcPct val="150000"/>
              </a:lnSpc>
              <a:buNone/>
            </a:pPr>
            <a:r>
              <a:rPr lang="zh-CN" altLang="en-US" sz="1800" dirty="0"/>
              <a:t>郑逸旸：</a:t>
            </a:r>
            <a:endParaRPr lang="zh-CN" altLang="en-US" sz="1800" dirty="0"/>
          </a:p>
          <a:p>
            <a:pPr indent="0">
              <a:lnSpc>
                <a:spcPct val="150000"/>
              </a:lnSpc>
              <a:buNone/>
            </a:pPr>
            <a:r>
              <a:rPr lang="zh-CN" altLang="en-US" sz="1800" dirty="0"/>
              <a:t>寻找</a:t>
            </a:r>
            <a:r>
              <a:rPr lang="en-US" altLang="zh-CN" sz="1800" dirty="0"/>
              <a:t>PPT</a:t>
            </a:r>
            <a:r>
              <a:rPr lang="zh-CN" altLang="en-US" sz="1800" dirty="0"/>
              <a:t>模板，制作</a:t>
            </a:r>
            <a:r>
              <a:rPr lang="en-US" altLang="zh-CN" sz="1800" dirty="0"/>
              <a:t>PPT</a:t>
            </a:r>
            <a:r>
              <a:rPr lang="zh-CN" altLang="en-US" sz="1800" dirty="0"/>
              <a:t>大部分内容与后期修改（</a:t>
            </a:r>
            <a:r>
              <a:rPr lang="zh-CN" altLang="en-US" sz="1800" dirty="0">
                <a:solidFill>
                  <a:srgbClr val="000000">
                    <a:lumMod val="75000"/>
                    <a:lumOff val="25000"/>
                  </a:srgbClr>
                </a:solidFill>
                <a:latin typeface="Arial" panose="020B0604020202020204" pitchFamily="34" charset="0"/>
                <a:sym typeface="+mn-ea"/>
              </a:rPr>
              <a:t>可行性研究前提、对所设计的网站的分析</a:t>
            </a:r>
            <a:r>
              <a:rPr lang="zh-CN" altLang="en-US" sz="1800" dirty="0"/>
              <a:t>、</a:t>
            </a:r>
            <a:r>
              <a:rPr lang="zh-CN" altLang="en-US" sz="1800" dirty="0">
                <a:solidFill>
                  <a:srgbClr val="000000">
                    <a:lumMod val="75000"/>
                    <a:lumOff val="25000"/>
                  </a:srgbClr>
                </a:solidFill>
                <a:latin typeface="Arial" panose="020B0604020202020204" pitchFamily="34" charset="0"/>
                <a:sym typeface="+mn-ea"/>
              </a:rPr>
              <a:t>技术可行性分析）   评分：</a:t>
            </a:r>
            <a:r>
              <a:rPr lang="en-US" altLang="zh-CN" sz="1800" dirty="0">
                <a:solidFill>
                  <a:srgbClr val="000000">
                    <a:lumMod val="75000"/>
                    <a:lumOff val="25000"/>
                  </a:srgbClr>
                </a:solidFill>
                <a:latin typeface="Arial" panose="020B0604020202020204" pitchFamily="34" charset="0"/>
                <a:sym typeface="+mn-ea"/>
              </a:rPr>
              <a:t>8.5/10</a:t>
            </a:r>
            <a:r>
              <a:rPr lang="zh-CN" altLang="en-US" sz="1800" dirty="0">
                <a:solidFill>
                  <a:srgbClr val="000000">
                    <a:lumMod val="75000"/>
                    <a:lumOff val="25000"/>
                  </a:srgbClr>
                </a:solidFill>
                <a:latin typeface="Arial" panose="020B0604020202020204" pitchFamily="34" charset="0"/>
                <a:sym typeface="+mn-ea"/>
              </a:rPr>
              <a:t>分</a:t>
            </a:r>
            <a:endParaRPr lang="zh-CN" altLang="en-US" sz="1800" dirty="0">
              <a:solidFill>
                <a:srgbClr val="000000">
                  <a:lumMod val="75000"/>
                  <a:lumOff val="25000"/>
                </a:srgbClr>
              </a:solidFill>
              <a:latin typeface="Arial" panose="020B0604020202020204" pitchFamily="34" charset="0"/>
              <a:sym typeface="+mn-ea"/>
            </a:endParaRPr>
          </a:p>
          <a:p>
            <a:pPr indent="0">
              <a:lnSpc>
                <a:spcPct val="150000"/>
              </a:lnSpc>
              <a:buNone/>
            </a:pPr>
            <a:r>
              <a:rPr lang="zh-CN" altLang="en-US" sz="1800" dirty="0">
                <a:solidFill>
                  <a:srgbClr val="000000">
                    <a:lumMod val="75000"/>
                    <a:lumOff val="25000"/>
                  </a:srgbClr>
                </a:solidFill>
                <a:latin typeface="Arial" panose="020B0604020202020204" pitchFamily="34" charset="0"/>
                <a:sym typeface="+mn-ea"/>
              </a:rPr>
              <a:t>董思诚：</a:t>
            </a:r>
            <a:endParaRPr lang="zh-CN" altLang="en-US" sz="1800" dirty="0">
              <a:solidFill>
                <a:srgbClr val="000000">
                  <a:lumMod val="75000"/>
                  <a:lumOff val="25000"/>
                </a:srgbClr>
              </a:solidFill>
              <a:latin typeface="Arial" panose="020B0604020202020204" pitchFamily="34" charset="0"/>
              <a:sym typeface="+mn-ea"/>
            </a:endParaRPr>
          </a:p>
          <a:p>
            <a:pPr indent="0">
              <a:lnSpc>
                <a:spcPct val="150000"/>
              </a:lnSpc>
              <a:buNone/>
            </a:pPr>
            <a:r>
              <a:rPr lang="zh-CN" altLang="en-US" sz="1800" dirty="0">
                <a:solidFill>
                  <a:srgbClr val="000000">
                    <a:lumMod val="75000"/>
                    <a:lumOff val="25000"/>
                  </a:srgbClr>
                </a:solidFill>
                <a:latin typeface="Arial" panose="020B0604020202020204" pitchFamily="34" charset="0"/>
                <a:sym typeface="+mn-ea"/>
              </a:rPr>
              <a:t>制作</a:t>
            </a:r>
            <a:r>
              <a:rPr lang="en-US" altLang="zh-CN" sz="1800" dirty="0">
                <a:solidFill>
                  <a:srgbClr val="000000">
                    <a:lumMod val="75000"/>
                    <a:lumOff val="25000"/>
                  </a:srgbClr>
                </a:solidFill>
                <a:latin typeface="Arial" panose="020B0604020202020204" pitchFamily="34" charset="0"/>
                <a:sym typeface="+mn-ea"/>
              </a:rPr>
              <a:t>PPT</a:t>
            </a:r>
            <a:r>
              <a:rPr lang="zh-CN" altLang="en-US" sz="1800" dirty="0">
                <a:solidFill>
                  <a:srgbClr val="000000">
                    <a:lumMod val="75000"/>
                    <a:lumOff val="25000"/>
                  </a:srgbClr>
                </a:solidFill>
                <a:latin typeface="Arial" panose="020B0604020202020204" pitchFamily="34" charset="0"/>
                <a:sym typeface="+mn-ea"/>
              </a:rPr>
              <a:t>部分内容与后期修改（</a:t>
            </a:r>
            <a:r>
              <a:rPr lang="zh-CN" altLang="en-US" sz="1800" dirty="0">
                <a:sym typeface="+mn-ea"/>
              </a:rPr>
              <a:t>风险预估与解决策略、与现有类似网站的比较）  </a:t>
            </a:r>
            <a:endParaRPr lang="zh-CN" altLang="en-US" sz="1800" dirty="0">
              <a:sym typeface="+mn-ea"/>
            </a:endParaRPr>
          </a:p>
          <a:p>
            <a:pPr indent="0">
              <a:lnSpc>
                <a:spcPct val="150000"/>
              </a:lnSpc>
              <a:buNone/>
            </a:pPr>
            <a:r>
              <a:rPr lang="zh-CN" altLang="en-US" sz="1800" dirty="0">
                <a:sym typeface="+mn-ea"/>
              </a:rPr>
              <a:t>评分：</a:t>
            </a:r>
            <a:r>
              <a:rPr lang="en-US" altLang="zh-CN" sz="1800" dirty="0">
                <a:sym typeface="+mn-ea"/>
              </a:rPr>
              <a:t>8.4/10</a:t>
            </a:r>
            <a:r>
              <a:rPr lang="zh-CN" altLang="en-US" sz="1800" dirty="0">
                <a:sym typeface="+mn-ea"/>
              </a:rPr>
              <a:t>分</a:t>
            </a:r>
            <a:endParaRPr lang="zh-CN" altLang="en-US" sz="1800" dirty="0">
              <a:sym typeface="+mn-ea"/>
            </a:endParaRPr>
          </a:p>
          <a:p>
            <a:pPr indent="0">
              <a:lnSpc>
                <a:spcPct val="150000"/>
              </a:lnSpc>
              <a:buNone/>
            </a:pPr>
            <a:r>
              <a:rPr lang="zh-CN" altLang="en-US" sz="1800" dirty="0">
                <a:sym typeface="+mn-ea"/>
              </a:rPr>
              <a:t>肖繁：</a:t>
            </a:r>
            <a:endParaRPr lang="zh-CN" altLang="en-US" sz="1800" dirty="0">
              <a:sym typeface="+mn-ea"/>
            </a:endParaRPr>
          </a:p>
          <a:p>
            <a:pPr indent="0">
              <a:lnSpc>
                <a:spcPct val="150000"/>
              </a:lnSpc>
              <a:buNone/>
            </a:pPr>
            <a:r>
              <a:rPr lang="zh-CN" altLang="en-US" sz="1800" dirty="0">
                <a:sym typeface="+mn-ea"/>
              </a:rPr>
              <a:t>制作</a:t>
            </a:r>
            <a:r>
              <a:rPr lang="en-US" altLang="zh-CN" sz="1800" dirty="0">
                <a:sym typeface="+mn-ea"/>
              </a:rPr>
              <a:t>PPT</a:t>
            </a:r>
            <a:r>
              <a:rPr lang="zh-CN" altLang="en-US" sz="1800" dirty="0">
                <a:sym typeface="+mn-ea"/>
              </a:rPr>
              <a:t>部分内容与后期修改与汇报</a:t>
            </a:r>
            <a:r>
              <a:rPr lang="en-US" altLang="zh-CN" sz="1800" dirty="0">
                <a:sym typeface="+mn-ea"/>
              </a:rPr>
              <a:t>PPT</a:t>
            </a:r>
            <a:r>
              <a:rPr lang="zh-CN" altLang="en-US" sz="1800" dirty="0">
                <a:sym typeface="+mn-ea"/>
              </a:rPr>
              <a:t>内容（处理流程和数据流程、</a:t>
            </a:r>
            <a:r>
              <a:rPr lang="zh-CN" altLang="en-US" sz="1800" dirty="0">
                <a:sym typeface="+mn-ea"/>
              </a:rPr>
              <a:t>与现有类似网站的比较</a:t>
            </a:r>
            <a:r>
              <a:rPr lang="zh-CN" altLang="en-US" sz="1800" dirty="0">
                <a:sym typeface="+mn-ea"/>
              </a:rPr>
              <a:t>）  评分：</a:t>
            </a:r>
            <a:r>
              <a:rPr lang="en-US" altLang="zh-CN" sz="1800" dirty="0">
                <a:sym typeface="+mn-ea"/>
              </a:rPr>
              <a:t>8.2/10</a:t>
            </a:r>
            <a:r>
              <a:rPr lang="zh-CN" altLang="en-US" sz="1800" dirty="0">
                <a:sym typeface="+mn-ea"/>
              </a:rPr>
              <a:t>分</a:t>
            </a:r>
            <a:endParaRPr lang="zh-CN" altLang="en-US" sz="1800" dirty="0"/>
          </a:p>
          <a:p>
            <a:pPr indent="0">
              <a:lnSpc>
                <a:spcPct val="150000"/>
              </a:lnSpc>
              <a:buNone/>
            </a:pPr>
            <a:endParaRPr lang="zh-CN" altLang="en-US" sz="1800" dirty="0">
              <a:solidFill>
                <a:srgbClr val="000000">
                  <a:lumMod val="75000"/>
                  <a:lumOff val="25000"/>
                </a:srgbClr>
              </a:solidFill>
              <a:latin typeface="Arial" panose="020B0604020202020204" pitchFamily="34" charset="0"/>
              <a:sym typeface="+mn-ea"/>
            </a:endParaRPr>
          </a:p>
        </p:txBody>
      </p:sp>
    </p:spTree>
    <p:custDataLst>
      <p:tags r:id="rId2"/>
    </p:custData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en-US" altLang="zh-CN" dirty="0"/>
              <a:t>THANKS</a:t>
            </a:r>
            <a:endParaRPr lang="en-US" altLang="zh-CN" dirty="0"/>
          </a:p>
        </p:txBody>
      </p:sp>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项目目的</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随着动漫产业，动漫文化的不断发展，动漫已经从过去的低年龄层向全民动漫方向发展，动漫产业链逐步完善，喜欢动漫的爱好者越来越多，而青少年年龄段对于喜好动漫的人，人数占比较高。当然市场需求量也在不断增长，越来越多的动漫爱好者在这一领域能希望得到更多动漫资源，获得更多的一些能满足他们各种爱好的资源集中地，而动漫网则包含了动漫和动漫论坛，满足了广大动漫迷的需求，逐渐形成了动漫一种文化特色存在。所以我们选择制作该项目应对给那些喜欢看动漫喜欢玩游戏的广大人群，让他们对动漫、游戏有更进一步的了解，同时也能享受动漫和游戏带来的快乐。</a:t>
            </a:r>
            <a:endParaRPr lang="zh-CN" altLang="en-US" sz="2000" dirty="0"/>
          </a:p>
        </p:txBody>
      </p:sp>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项目背景</a:t>
            </a:r>
            <a:endParaRPr lang="zh-CN" altLang="en-US" sz="4000" dirty="0"/>
          </a:p>
        </p:txBody>
      </p:sp>
      <p:sp>
        <p:nvSpPr>
          <p:cNvPr id="3" name="内容占位符 2"/>
          <p:cNvSpPr>
            <a:spLocks noGrp="1"/>
          </p:cNvSpPr>
          <p:nvPr>
            <p:ph idx="1"/>
            <p:custDataLst>
              <p:tags r:id="rId2"/>
            </p:custDataLst>
          </p:nvPr>
        </p:nvSpPr>
        <p:spPr>
          <a:xfrm>
            <a:off x="624205" y="1412875"/>
            <a:ext cx="10754995" cy="4895850"/>
          </a:xfrm>
        </p:spPr>
        <p:txBody>
          <a:bodyPr/>
          <a:lstStyle/>
          <a:p>
            <a:pPr indent="546100">
              <a:lnSpc>
                <a:spcPct val="150000"/>
              </a:lnSpc>
              <a:extLst>
                <a:ext uri="{35155182-B16C-46BC-9424-99874614C6A1}">
                  <wpsdc:indentchars xmlns:wpsdc="http://www.wps.cn/officeDocument/2017/drawingmlCustomData" val="200" checksum="1164949499"/>
                </a:ext>
              </a:extLst>
            </a:pPr>
            <a:r>
              <a:rPr lang="zh-CN" altLang="en-US" sz="2000" dirty="0"/>
              <a:t>项目名称：ACG网站</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项目用户：热爱动漫与游戏的广大人群</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项目提出者：郑逸旸，董思诚，肖繁</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ACG为英文Animation Comic Game的缩写，是动画、漫画、游戏的总称。ACG文化发源于日本，以网络及其他方式传播。为华人社会常用的亚文化词汇。</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ACG网通常是由各种类别的动漫和游戏或者各大网友对各种类别的动漫和游戏进行评论而集成的网站。评论也类似于博客中网友们的日记，每个人都可以随时把自己的思想和对于动漫不一样的想法评论在动漫社坛。</a:t>
            </a:r>
            <a:endParaRPr lang="zh-CN" altLang="en-US" sz="2000" dirty="0"/>
          </a:p>
        </p:txBody>
      </p:sp>
    </p:spTree>
    <p:custDataLst>
      <p:tags r:id="rId3"/>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sz="4000" dirty="0"/>
              <a:t>术语定义</a:t>
            </a:r>
            <a:endParaRPr lang="zh-CN" altLang="en-US" sz="4000" dirty="0"/>
          </a:p>
        </p:txBody>
      </p:sp>
      <p:sp>
        <p:nvSpPr>
          <p:cNvPr id="3" name="内容占位符 2"/>
          <p:cNvSpPr>
            <a:spLocks noGrp="1"/>
          </p:cNvSpPr>
          <p:nvPr>
            <p:ph idx="1"/>
            <p:custDataLst>
              <p:tags r:id="rId2"/>
            </p:custDataLst>
          </p:nvPr>
        </p:nvSpPr>
        <p:spPr>
          <a:xfrm>
            <a:off x="624205" y="1412875"/>
            <a:ext cx="11163935" cy="4895850"/>
          </a:xfrm>
        </p:spPr>
        <p:txBody>
          <a:bodyPr/>
          <a:lstStyle/>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css：指层叠样式表 (Cascading Style Sheets)，样式定义如何显示 HTML 元素</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html：描述网页的一种语言，超文本标记语言(Hyper Text Markup Language)</a:t>
            </a:r>
            <a:endParaRPr lang="zh-CN" altLang="en-US" sz="2000" dirty="0"/>
          </a:p>
          <a:p>
            <a:pPr indent="546100">
              <a:lnSpc>
                <a:spcPct val="150000"/>
              </a:lnSpc>
              <a:extLst>
                <a:ext uri="{35155182-B16C-46BC-9424-99874614C6A1}">
                  <wpsdc:indentchars xmlns:wpsdc="http://www.wps.cn/officeDocument/2017/drawingmlCustomData" val="200" checksum="1164949499"/>
                </a:ext>
              </a:extLst>
            </a:pPr>
            <a:endParaRPr lang="zh-CN" altLang="en-US" sz="2000" dirty="0"/>
          </a:p>
          <a:p>
            <a:pPr indent="546100">
              <a:lnSpc>
                <a:spcPct val="150000"/>
              </a:lnSpc>
              <a:extLst>
                <a:ext uri="{35155182-B16C-46BC-9424-99874614C6A1}">
                  <wpsdc:indentchars xmlns:wpsdc="http://www.wps.cn/officeDocument/2017/drawingmlCustomData" val="200" checksum="1164949499"/>
                </a:ext>
              </a:extLst>
            </a:pPr>
            <a:r>
              <a:rPr lang="zh-CN" altLang="en-US" sz="2000" dirty="0"/>
              <a:t>ACG：集动漫与游戏为一体的名称</a:t>
            </a:r>
            <a:endParaRPr lang="zh-CN" altLang="en-US" sz="2000" dirty="0"/>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t>可行性研究前提</a:t>
            </a:r>
            <a:endParaRPr lang="zh-CN" altLang="en-US" dirty="0"/>
          </a:p>
        </p:txBody>
      </p:sp>
      <p:sp>
        <p:nvSpPr>
          <p:cNvPr id="3" name="文本占位符 2"/>
          <p:cNvSpPr>
            <a:spLocks noGrp="1"/>
          </p:cNvSpPr>
          <p:nvPr>
            <p:ph type="body" idx="1"/>
            <p:custDataLst>
              <p:tags r:id="rId2"/>
            </p:custDataLst>
          </p:nvPr>
        </p:nvSpPr>
        <p:spPr>
          <a:xfrm>
            <a:off x="3775075" y="3884930"/>
            <a:ext cx="4641215" cy="2545080"/>
          </a:xfrm>
        </p:spPr>
        <p:txBody>
          <a:bodyPr>
            <a:normAutofit/>
          </a:bodyPr>
          <a:lstStyle/>
          <a:p>
            <a:pPr algn="ctr">
              <a:buClrTx/>
              <a:buSzTx/>
              <a:buNone/>
            </a:pPr>
            <a:r>
              <a:rPr lang="en-US" altLang="zh-CN" dirty="0"/>
              <a:t>1.要求实现的功能</a:t>
            </a:r>
            <a:endParaRPr lang="en-US" altLang="zh-CN" dirty="0"/>
          </a:p>
          <a:p>
            <a:pPr algn="ctr">
              <a:buClrTx/>
              <a:buSzTx/>
              <a:buNone/>
            </a:pPr>
            <a:r>
              <a:rPr lang="en-US" altLang="zh-CN" dirty="0"/>
              <a:t>2.条件，假定和限制</a:t>
            </a:r>
            <a:endParaRPr lang="en-US" altLang="zh-CN" dirty="0"/>
          </a:p>
          <a:p>
            <a:pPr algn="ctr">
              <a:buClrTx/>
              <a:buSzTx/>
              <a:buNone/>
            </a:pPr>
            <a:r>
              <a:rPr lang="en-US" altLang="zh-CN" dirty="0"/>
              <a:t>3.进行可行性研究的方法</a:t>
            </a:r>
            <a:endParaRPr lang="en-US" altLang="zh-CN" dirty="0"/>
          </a:p>
          <a:p>
            <a:pPr algn="ctr">
              <a:buClrTx/>
              <a:buSzTx/>
              <a:buNone/>
            </a:pPr>
            <a:r>
              <a:rPr lang="en-US" altLang="zh-CN" dirty="0"/>
              <a:t>4.项目优势与劣势分析	</a:t>
            </a:r>
            <a:endParaRPr lang="en-US" altLang="zh-CN" dirty="0"/>
          </a:p>
        </p:txBody>
      </p:sp>
      <p:sp>
        <p:nvSpPr>
          <p:cNvPr id="4" name="文本框 3"/>
          <p:cNvSpPr txBox="1"/>
          <p:nvPr>
            <p:custDataLst>
              <p:tags r:id="rId3"/>
            </p:custDataLst>
          </p:nvPr>
        </p:nvSpPr>
        <p:spPr>
          <a:xfrm>
            <a:off x="5012948" y="941557"/>
            <a:ext cx="2166105" cy="1697070"/>
          </a:xfrm>
          <a:prstGeom prst="rect">
            <a:avLst/>
          </a:prstGeom>
          <a:noFill/>
        </p:spPr>
        <p:txBody>
          <a:bodyPr wrap="square" rtlCol="0" anchor="ctr">
            <a:normAutofit/>
          </a:bodyPr>
          <a:lstStyle/>
          <a:p>
            <a:pPr algn="ctr"/>
            <a:r>
              <a:rPr lang="en-US" altLang="zh-CN" sz="9600" b="1" dirty="0">
                <a:solidFill>
                  <a:schemeClr val="tx1"/>
                </a:solidFill>
              </a:rPr>
              <a:t>02</a:t>
            </a:r>
            <a:endParaRPr lang="en-US" altLang="zh-CN" sz="9600" b="1" dirty="0">
              <a:solidFill>
                <a:schemeClr val="tx1"/>
              </a:solidFill>
            </a:endParaRPr>
          </a:p>
        </p:txBody>
      </p:sp>
    </p:spTree>
    <p:custDataLst>
      <p:tags r:id="rId4"/>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直角三角形 30"/>
          <p:cNvSpPr/>
          <p:nvPr>
            <p:custDataLst>
              <p:tags r:id="rId1"/>
            </p:custDataLst>
          </p:nvPr>
        </p:nvSpPr>
        <p:spPr>
          <a:xfrm flipH="1">
            <a:off x="8781142" y="4847068"/>
            <a:ext cx="3410857" cy="2010932"/>
          </a:xfrm>
          <a:prstGeom prst="rtTriangle">
            <a:avLst/>
          </a:prstGeom>
          <a:solidFill>
            <a:srgbClr val="FFFFFF">
              <a:lumMod val="85000"/>
              <a:alpha val="41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4" name="文本框 3"/>
          <p:cNvSpPr txBox="1"/>
          <p:nvPr>
            <p:custDataLst>
              <p:tags r:id="rId2"/>
            </p:custDataLst>
          </p:nvPr>
        </p:nvSpPr>
        <p:spPr>
          <a:xfrm>
            <a:off x="2958170" y="2810485"/>
            <a:ext cx="5518150" cy="2155952"/>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1.网站查询功能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2.网站公告信息功能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3.网站视频分类功能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4.网站热门推荐功能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zh-CN" altLang="en-US" sz="2000" dirty="0">
                <a:solidFill>
                  <a:srgbClr val="000000">
                    <a:lumMod val="75000"/>
                    <a:lumOff val="25000"/>
                  </a:srgbClr>
                </a:solidFill>
                <a:latin typeface="Arial" panose="020B0604020202020204" pitchFamily="34" charset="0"/>
                <a:ea typeface="微软雅黑" panose="020B0503020204020204" charset="-122"/>
              </a:rPr>
              <a:t>5.网站发表评论点赞功能</a:t>
            </a:r>
            <a:endParaRPr lang="zh-CN" altLang="en-US" sz="2000" dirty="0">
              <a:solidFill>
                <a:srgbClr val="000000">
                  <a:lumMod val="75000"/>
                  <a:lumOff val="25000"/>
                </a:srgbClr>
              </a:solidFill>
              <a:latin typeface="Arial" panose="020B0604020202020204" pitchFamily="34" charset="0"/>
              <a:ea typeface="微软雅黑" panose="020B0503020204020204" charset="-122"/>
            </a:endParaRPr>
          </a:p>
        </p:txBody>
      </p:sp>
      <p:sp>
        <p:nvSpPr>
          <p:cNvPr id="20" name="文本框 19"/>
          <p:cNvSpPr txBox="1"/>
          <p:nvPr>
            <p:custDataLst>
              <p:tags r:id="rId3"/>
            </p:custDataLst>
          </p:nvPr>
        </p:nvSpPr>
        <p:spPr>
          <a:xfrm>
            <a:off x="2958170" y="1698512"/>
            <a:ext cx="7099300" cy="624840"/>
          </a:xfrm>
          <a:prstGeom prst="rect">
            <a:avLst/>
          </a:prstGeom>
          <a:noFill/>
        </p:spPr>
        <p:txBody>
          <a:bodyPr wrap="none" lIns="101600" tIns="38100" rIns="63500" bIns="38100" rtlCol="0">
            <a:noAutofit/>
          </a:bodyPr>
          <a:lstStyle/>
          <a:p>
            <a:pPr marL="0" indent="0" algn="l">
              <a:lnSpc>
                <a:spcPct val="100000"/>
              </a:lnSpc>
              <a:spcBef>
                <a:spcPts val="0"/>
              </a:spcBef>
              <a:spcAft>
                <a:spcPts val="0"/>
              </a:spcAft>
              <a:buSzPct val="100000"/>
            </a:pPr>
            <a:r>
              <a:rPr lang="zh-CN" altLang="en-US" sz="3600" b="1" spc="300" dirty="0">
                <a:solidFill>
                  <a:srgbClr val="000000">
                    <a:lumMod val="75000"/>
                    <a:lumOff val="25000"/>
                  </a:srgbClr>
                </a:solidFill>
                <a:latin typeface="Arial" panose="020B0604020202020204" pitchFamily="34" charset="0"/>
                <a:ea typeface="微软雅黑" panose="020B0503020204020204" charset="-122"/>
              </a:rPr>
              <a:t>要求实现的功能</a:t>
            </a:r>
            <a:endParaRPr lang="zh-CN" altLang="en-US" sz="3600" b="1" spc="300" dirty="0">
              <a:solidFill>
                <a:srgbClr val="000000">
                  <a:lumMod val="75000"/>
                  <a:lumOff val="25000"/>
                </a:srgbClr>
              </a:solidFill>
              <a:latin typeface="Arial" panose="020B0604020202020204" pitchFamily="34" charset="0"/>
              <a:ea typeface="微软雅黑" panose="020B0503020204020204" charset="-122"/>
            </a:endParaRPr>
          </a:p>
        </p:txBody>
      </p:sp>
      <p:sp>
        <p:nvSpPr>
          <p:cNvPr id="30" name="直角三角形 29"/>
          <p:cNvSpPr/>
          <p:nvPr>
            <p:custDataLst>
              <p:tags r:id="rId4"/>
            </p:custDataLst>
          </p:nvPr>
        </p:nvSpPr>
        <p:spPr>
          <a:xfrm>
            <a:off x="0" y="5304268"/>
            <a:ext cx="12192000" cy="1553732"/>
          </a:xfrm>
          <a:prstGeom prst="rtTriangle">
            <a:avLst/>
          </a:prstGeom>
          <a:solidFill>
            <a:srgbClr val="FFFFFF">
              <a:lumMod val="95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32" name="椭圆 31"/>
          <p:cNvSpPr/>
          <p:nvPr>
            <p:custDataLst>
              <p:tags r:id="rId5"/>
            </p:custDataLst>
          </p:nvPr>
        </p:nvSpPr>
        <p:spPr>
          <a:xfrm>
            <a:off x="1874520" y="1508760"/>
            <a:ext cx="814705" cy="814705"/>
          </a:xfrm>
          <a:prstGeom prst="ellipse">
            <a:avLst/>
          </a:prstGeom>
          <a:solidFill>
            <a:srgbClr val="E7E6E6">
              <a:lumMod val="50000"/>
              <a:alpha val="82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33" name="任意多边形: 形状 32"/>
          <p:cNvSpPr>
            <a:spLocks noChangeAspect="1"/>
          </p:cNvSpPr>
          <p:nvPr>
            <p:custDataLst>
              <p:tags r:id="rId6"/>
            </p:custDataLst>
          </p:nvPr>
        </p:nvSpPr>
        <p:spPr>
          <a:xfrm>
            <a:off x="2016125" y="1642745"/>
            <a:ext cx="228600" cy="46418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rgbClr val="FFFFFF"/>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34" name="任意多边形: 形状 33"/>
          <p:cNvSpPr>
            <a:spLocks noChangeAspect="1"/>
          </p:cNvSpPr>
          <p:nvPr>
            <p:custDataLst>
              <p:tags r:id="rId7"/>
            </p:custDataLst>
          </p:nvPr>
        </p:nvSpPr>
        <p:spPr>
          <a:xfrm>
            <a:off x="2319020" y="1642745"/>
            <a:ext cx="228600" cy="464185"/>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rgbClr val="FFFFFF"/>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Tree>
    <p:custDataLst>
      <p:tags r:id="rId8"/>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1"/>
            </p:custDataLst>
          </p:nvPr>
        </p:nvSpPr>
        <p:spPr>
          <a:xfrm>
            <a:off x="0" y="1"/>
            <a:ext cx="12192000" cy="6858000"/>
          </a:xfrm>
          <a:prstGeom prst="rect">
            <a:avLst/>
          </a:prstGeom>
          <a:solidFill>
            <a:srgbClr val="44546A">
              <a:lumMod val="20000"/>
              <a:lumOff val="80000"/>
              <a:alpha val="5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dirty="0">
              <a:solidFill>
                <a:srgbClr val="FFFFFF"/>
              </a:solidFill>
              <a:latin typeface="+mn-ea"/>
            </a:endParaRPr>
          </a:p>
        </p:txBody>
      </p:sp>
      <p:sp>
        <p:nvSpPr>
          <p:cNvPr id="5" name="矩形 4"/>
          <p:cNvSpPr/>
          <p:nvPr>
            <p:custDataLst>
              <p:tags r:id="rId2"/>
            </p:custDataLst>
          </p:nvPr>
        </p:nvSpPr>
        <p:spPr>
          <a:xfrm>
            <a:off x="1233714" y="986971"/>
            <a:ext cx="9971315" cy="4978400"/>
          </a:xfrm>
          <a:prstGeom prst="rect">
            <a:avLst/>
          </a:prstGeom>
          <a:solidFill>
            <a:srgbClr val="FFFFFF">
              <a:alpha val="94000"/>
            </a:srgbClr>
          </a:solidFill>
          <a:ln>
            <a:noFill/>
          </a:ln>
        </p:spPr>
        <p:style>
          <a:lnRef idx="2">
            <a:srgbClr val="1E6BC5">
              <a:shade val="50000"/>
            </a:srgbClr>
          </a:lnRef>
          <a:fillRef idx="1">
            <a:srgbClr val="1E6BC5"/>
          </a:fillRef>
          <a:effectRef idx="0">
            <a:srgbClr val="1E6BC5"/>
          </a:effectRef>
          <a:fontRef idx="minor">
            <a:srgbClr val="FFFFFF"/>
          </a:fontRef>
        </p:style>
        <p:txBody>
          <a:bodyPr rtlCol="0" anchor="ctr"/>
          <a:p>
            <a:pPr algn="ctr"/>
            <a:endParaRPr kumimoji="1" lang="zh-CN" altLang="en-US" sz="1600" b="1">
              <a:solidFill>
                <a:srgbClr val="FFFFFF"/>
              </a:solidFill>
              <a:latin typeface="+mn-ea"/>
            </a:endParaRPr>
          </a:p>
        </p:txBody>
      </p:sp>
      <p:cxnSp>
        <p:nvCxnSpPr>
          <p:cNvPr id="6" name="直接连接符 5"/>
          <p:cNvCxnSpPr/>
          <p:nvPr>
            <p:custDataLst>
              <p:tags r:id="rId3"/>
            </p:custDataLst>
          </p:nvPr>
        </p:nvCxnSpPr>
        <p:spPr>
          <a:xfrm>
            <a:off x="6494960" y="2076450"/>
            <a:ext cx="0" cy="2705100"/>
          </a:xfrm>
          <a:prstGeom prst="line">
            <a:avLst/>
          </a:prstGeom>
          <a:ln w="1270">
            <a:solidFill>
              <a:srgbClr val="FFFFFF">
                <a:lumMod val="85000"/>
              </a:srgbClr>
            </a:solidFill>
            <a:prstDash val="dash"/>
          </a:ln>
        </p:spPr>
        <p:style>
          <a:lnRef idx="1">
            <a:srgbClr val="1E6BC5"/>
          </a:lnRef>
          <a:fillRef idx="0">
            <a:srgbClr val="1E6BC5"/>
          </a:fillRef>
          <a:effectRef idx="0">
            <a:srgbClr val="1E6BC5"/>
          </a:effectRef>
          <a:fontRef idx="minor">
            <a:srgbClr val="000000"/>
          </a:fontRef>
        </p:style>
      </p:cxnSp>
      <p:sp>
        <p:nvSpPr>
          <p:cNvPr id="8" name="任意多边形: 形状 7"/>
          <p:cNvSpPr>
            <a:spLocks noChangeAspect="1"/>
          </p:cNvSpPr>
          <p:nvPr>
            <p:custDataLst>
              <p:tags r:id="rId4"/>
            </p:custDataLst>
          </p:nvPr>
        </p:nvSpPr>
        <p:spPr>
          <a:xfrm>
            <a:off x="5166360" y="4302125"/>
            <a:ext cx="311150" cy="479425"/>
          </a:xfrm>
          <a:custGeom>
            <a:avLst/>
            <a:gdLst>
              <a:gd name="connsiteX0" fmla="*/ 0 w 950118"/>
              <a:gd name="connsiteY0" fmla="*/ 0 h 1464467"/>
              <a:gd name="connsiteX1" fmla="*/ 950118 w 950118"/>
              <a:gd name="connsiteY1" fmla="*/ 0 h 1464467"/>
              <a:gd name="connsiteX2" fmla="*/ 950118 w 950118"/>
              <a:gd name="connsiteY2" fmla="*/ 950118 h 1464467"/>
              <a:gd name="connsiteX3" fmla="*/ 945895 w 950118"/>
              <a:gd name="connsiteY3" fmla="*/ 1007193 h 1464467"/>
              <a:gd name="connsiteX4" fmla="*/ 534143 w 950118"/>
              <a:gd name="connsiteY4" fmla="*/ 1464467 h 1464467"/>
              <a:gd name="connsiteX5" fmla="*/ 525809 w 950118"/>
              <a:gd name="connsiteY5" fmla="*/ 1463322 h 1464467"/>
              <a:gd name="connsiteX6" fmla="*/ 525809 w 950118"/>
              <a:gd name="connsiteY6" fmla="*/ 950118 h 1464467"/>
              <a:gd name="connsiteX7" fmla="*/ 0 w 950118"/>
              <a:gd name="connsiteY7" fmla="*/ 950118 h 1464467"/>
              <a:gd name="connsiteX0-1" fmla="*/ 0 w 950118"/>
              <a:gd name="connsiteY0-2" fmla="*/ 0 h 1464467"/>
              <a:gd name="connsiteX1-3" fmla="*/ 950118 w 950118"/>
              <a:gd name="connsiteY1-4" fmla="*/ 0 h 1464467"/>
              <a:gd name="connsiteX2-5" fmla="*/ 950118 w 950118"/>
              <a:gd name="connsiteY2-6" fmla="*/ 950118 h 1464467"/>
              <a:gd name="connsiteX3-7" fmla="*/ 534143 w 950118"/>
              <a:gd name="connsiteY3-8" fmla="*/ 1464467 h 1464467"/>
              <a:gd name="connsiteX4-9" fmla="*/ 525809 w 950118"/>
              <a:gd name="connsiteY4-10" fmla="*/ 1463322 h 1464467"/>
              <a:gd name="connsiteX5-11" fmla="*/ 525809 w 950118"/>
              <a:gd name="connsiteY5-12" fmla="*/ 950118 h 1464467"/>
              <a:gd name="connsiteX6-13" fmla="*/ 0 w 950118"/>
              <a:gd name="connsiteY6-14" fmla="*/ 950118 h 1464467"/>
              <a:gd name="connsiteX7-15" fmla="*/ 0 w 950118"/>
              <a:gd name="connsiteY7-16" fmla="*/ 0 h 1464467"/>
              <a:gd name="connsiteX0-17" fmla="*/ 0 w 950118"/>
              <a:gd name="connsiteY0-18" fmla="*/ 0 h 1464467"/>
              <a:gd name="connsiteX1-19" fmla="*/ 950118 w 950118"/>
              <a:gd name="connsiteY1-20" fmla="*/ 0 h 1464467"/>
              <a:gd name="connsiteX2-21" fmla="*/ 950118 w 950118"/>
              <a:gd name="connsiteY2-22" fmla="*/ 950118 h 1464467"/>
              <a:gd name="connsiteX3-23" fmla="*/ 534143 w 950118"/>
              <a:gd name="connsiteY3-24" fmla="*/ 1464467 h 1464467"/>
              <a:gd name="connsiteX4-25" fmla="*/ 525809 w 950118"/>
              <a:gd name="connsiteY4-26" fmla="*/ 1463322 h 1464467"/>
              <a:gd name="connsiteX5-27" fmla="*/ 525809 w 950118"/>
              <a:gd name="connsiteY5-28" fmla="*/ 950118 h 1464467"/>
              <a:gd name="connsiteX6-29" fmla="*/ 0 w 950118"/>
              <a:gd name="connsiteY6-30" fmla="*/ 950118 h 1464467"/>
              <a:gd name="connsiteX7-31" fmla="*/ 0 w 950118"/>
              <a:gd name="connsiteY7-32" fmla="*/ 0 h 1464467"/>
              <a:gd name="connsiteX0-33" fmla="*/ 0 w 950118"/>
              <a:gd name="connsiteY0-34" fmla="*/ 0 h 1463322"/>
              <a:gd name="connsiteX1-35" fmla="*/ 950118 w 950118"/>
              <a:gd name="connsiteY1-36" fmla="*/ 0 h 1463322"/>
              <a:gd name="connsiteX2-37" fmla="*/ 950118 w 950118"/>
              <a:gd name="connsiteY2-38" fmla="*/ 950118 h 1463322"/>
              <a:gd name="connsiteX3-39" fmla="*/ 525809 w 950118"/>
              <a:gd name="connsiteY3-40" fmla="*/ 1463322 h 1463322"/>
              <a:gd name="connsiteX4-41" fmla="*/ 525809 w 950118"/>
              <a:gd name="connsiteY4-42" fmla="*/ 950118 h 1463322"/>
              <a:gd name="connsiteX5-43" fmla="*/ 0 w 950118"/>
              <a:gd name="connsiteY5-44" fmla="*/ 950118 h 1463322"/>
              <a:gd name="connsiteX6-45" fmla="*/ 0 w 950118"/>
              <a:gd name="connsiteY6-46" fmla="*/ 0 h 1463322"/>
              <a:gd name="connsiteX0-47" fmla="*/ 0 w 950118"/>
              <a:gd name="connsiteY0-48" fmla="*/ 0 h 1463322"/>
              <a:gd name="connsiteX1-49" fmla="*/ 950118 w 950118"/>
              <a:gd name="connsiteY1-50" fmla="*/ 0 h 1463322"/>
              <a:gd name="connsiteX2-51" fmla="*/ 950118 w 950118"/>
              <a:gd name="connsiteY2-52" fmla="*/ 950118 h 1463322"/>
              <a:gd name="connsiteX3-53" fmla="*/ 525809 w 950118"/>
              <a:gd name="connsiteY3-54" fmla="*/ 1463322 h 1463322"/>
              <a:gd name="connsiteX4-55" fmla="*/ 525809 w 950118"/>
              <a:gd name="connsiteY4-56" fmla="*/ 950118 h 1463322"/>
              <a:gd name="connsiteX5-57" fmla="*/ 0 w 950118"/>
              <a:gd name="connsiteY5-58" fmla="*/ 950118 h 1463322"/>
              <a:gd name="connsiteX6-59" fmla="*/ 0 w 950118"/>
              <a:gd name="connsiteY6-60" fmla="*/ 0 h 1463322"/>
              <a:gd name="connsiteX0-61" fmla="*/ 0 w 950118"/>
              <a:gd name="connsiteY0-62" fmla="*/ 0 h 1463322"/>
              <a:gd name="connsiteX1-63" fmla="*/ 950118 w 950118"/>
              <a:gd name="connsiteY1-64" fmla="*/ 0 h 1463322"/>
              <a:gd name="connsiteX2-65" fmla="*/ 950118 w 950118"/>
              <a:gd name="connsiteY2-66" fmla="*/ 923925 h 1463322"/>
              <a:gd name="connsiteX3-67" fmla="*/ 525809 w 950118"/>
              <a:gd name="connsiteY3-68" fmla="*/ 1463322 h 1463322"/>
              <a:gd name="connsiteX4-69" fmla="*/ 525809 w 950118"/>
              <a:gd name="connsiteY4-70" fmla="*/ 950118 h 1463322"/>
              <a:gd name="connsiteX5-71" fmla="*/ 0 w 950118"/>
              <a:gd name="connsiteY5-72" fmla="*/ 950118 h 1463322"/>
              <a:gd name="connsiteX6-73" fmla="*/ 0 w 950118"/>
              <a:gd name="connsiteY6-74" fmla="*/ 0 h 1463322"/>
              <a:gd name="connsiteX0-75" fmla="*/ 0 w 950118"/>
              <a:gd name="connsiteY0-76" fmla="*/ 0 h 1463322"/>
              <a:gd name="connsiteX1-77" fmla="*/ 950118 w 950118"/>
              <a:gd name="connsiteY1-78" fmla="*/ 0 h 1463322"/>
              <a:gd name="connsiteX2-79" fmla="*/ 950118 w 950118"/>
              <a:gd name="connsiteY2-80" fmla="*/ 923925 h 1463322"/>
              <a:gd name="connsiteX3-81" fmla="*/ 525809 w 950118"/>
              <a:gd name="connsiteY3-82" fmla="*/ 1463322 h 1463322"/>
              <a:gd name="connsiteX4-83" fmla="*/ 525809 w 950118"/>
              <a:gd name="connsiteY4-84" fmla="*/ 950118 h 1463322"/>
              <a:gd name="connsiteX5-85" fmla="*/ 0 w 950118"/>
              <a:gd name="connsiteY5-86" fmla="*/ 950118 h 1463322"/>
              <a:gd name="connsiteX6-87" fmla="*/ 0 w 950118"/>
              <a:gd name="connsiteY6-88" fmla="*/ 0 h 1463322"/>
              <a:gd name="connsiteX0-89" fmla="*/ 0 w 950118"/>
              <a:gd name="connsiteY0-90" fmla="*/ 0 h 1463322"/>
              <a:gd name="connsiteX1-91" fmla="*/ 950118 w 950118"/>
              <a:gd name="connsiteY1-92" fmla="*/ 0 h 1463322"/>
              <a:gd name="connsiteX2-93" fmla="*/ 950118 w 950118"/>
              <a:gd name="connsiteY2-94" fmla="*/ 923925 h 1463322"/>
              <a:gd name="connsiteX3-95" fmla="*/ 525809 w 950118"/>
              <a:gd name="connsiteY3-96" fmla="*/ 1463322 h 1463322"/>
              <a:gd name="connsiteX4-97" fmla="*/ 525809 w 950118"/>
              <a:gd name="connsiteY4-98" fmla="*/ 950118 h 1463322"/>
              <a:gd name="connsiteX5-99" fmla="*/ 0 w 950118"/>
              <a:gd name="connsiteY5-100" fmla="*/ 950118 h 1463322"/>
              <a:gd name="connsiteX6-101" fmla="*/ 0 w 950118"/>
              <a:gd name="connsiteY6-102" fmla="*/ 0 h 1463322"/>
              <a:gd name="connsiteX0-103" fmla="*/ 0 w 950118"/>
              <a:gd name="connsiteY0-104" fmla="*/ 0 h 1463322"/>
              <a:gd name="connsiteX1-105" fmla="*/ 950118 w 950118"/>
              <a:gd name="connsiteY1-106" fmla="*/ 0 h 1463322"/>
              <a:gd name="connsiteX2-107" fmla="*/ 950118 w 950118"/>
              <a:gd name="connsiteY2-108" fmla="*/ 923925 h 1463322"/>
              <a:gd name="connsiteX3-109" fmla="*/ 525809 w 950118"/>
              <a:gd name="connsiteY3-110" fmla="*/ 1463322 h 1463322"/>
              <a:gd name="connsiteX4-111" fmla="*/ 525809 w 950118"/>
              <a:gd name="connsiteY4-112" fmla="*/ 950118 h 1463322"/>
              <a:gd name="connsiteX5-113" fmla="*/ 0 w 950118"/>
              <a:gd name="connsiteY5-114" fmla="*/ 950118 h 1463322"/>
              <a:gd name="connsiteX6-115" fmla="*/ 0 w 950118"/>
              <a:gd name="connsiteY6-116" fmla="*/ 0 h 14633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50118" h="1463322">
                <a:moveTo>
                  <a:pt x="0" y="0"/>
                </a:moveTo>
                <a:lnTo>
                  <a:pt x="950118" y="0"/>
                </a:lnTo>
                <a:lnTo>
                  <a:pt x="950118" y="923925"/>
                </a:lnTo>
                <a:cubicBezTo>
                  <a:pt x="946074" y="1377362"/>
                  <a:pt x="596527" y="1463322"/>
                  <a:pt x="525809" y="1463322"/>
                </a:cubicBezTo>
                <a:lnTo>
                  <a:pt x="525809" y="950118"/>
                </a:lnTo>
                <a:lnTo>
                  <a:pt x="0" y="950118"/>
                </a:lnTo>
                <a:lnTo>
                  <a:pt x="0" y="0"/>
                </a:ln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9" name="任意多边形: 形状 8"/>
          <p:cNvSpPr>
            <a:spLocks noChangeAspect="1"/>
          </p:cNvSpPr>
          <p:nvPr>
            <p:custDataLst>
              <p:tags r:id="rId5"/>
            </p:custDataLst>
          </p:nvPr>
        </p:nvSpPr>
        <p:spPr>
          <a:xfrm>
            <a:off x="5575300" y="4302125"/>
            <a:ext cx="311150" cy="479425"/>
          </a:xfrm>
          <a:custGeom>
            <a:avLst/>
            <a:gdLst>
              <a:gd name="connsiteX0" fmla="*/ 0 w 950118"/>
              <a:gd name="connsiteY0" fmla="*/ 0 h 1464467"/>
              <a:gd name="connsiteX1" fmla="*/ 950118 w 950118"/>
              <a:gd name="connsiteY1" fmla="*/ 0 h 1464467"/>
              <a:gd name="connsiteX2" fmla="*/ 950118 w 950118"/>
              <a:gd name="connsiteY2" fmla="*/ 950118 h 1464467"/>
              <a:gd name="connsiteX3" fmla="*/ 945895 w 950118"/>
              <a:gd name="connsiteY3" fmla="*/ 1007193 h 1464467"/>
              <a:gd name="connsiteX4" fmla="*/ 534143 w 950118"/>
              <a:gd name="connsiteY4" fmla="*/ 1464467 h 1464467"/>
              <a:gd name="connsiteX5" fmla="*/ 525809 w 950118"/>
              <a:gd name="connsiteY5" fmla="*/ 1463322 h 1464467"/>
              <a:gd name="connsiteX6" fmla="*/ 525809 w 950118"/>
              <a:gd name="connsiteY6" fmla="*/ 950118 h 1464467"/>
              <a:gd name="connsiteX7" fmla="*/ 0 w 950118"/>
              <a:gd name="connsiteY7" fmla="*/ 950118 h 1464467"/>
              <a:gd name="connsiteX0-1" fmla="*/ 0 w 950118"/>
              <a:gd name="connsiteY0-2" fmla="*/ 0 h 1464467"/>
              <a:gd name="connsiteX1-3" fmla="*/ 950118 w 950118"/>
              <a:gd name="connsiteY1-4" fmla="*/ 0 h 1464467"/>
              <a:gd name="connsiteX2-5" fmla="*/ 950118 w 950118"/>
              <a:gd name="connsiteY2-6" fmla="*/ 950118 h 1464467"/>
              <a:gd name="connsiteX3-7" fmla="*/ 534143 w 950118"/>
              <a:gd name="connsiteY3-8" fmla="*/ 1464467 h 1464467"/>
              <a:gd name="connsiteX4-9" fmla="*/ 525809 w 950118"/>
              <a:gd name="connsiteY4-10" fmla="*/ 1463322 h 1464467"/>
              <a:gd name="connsiteX5-11" fmla="*/ 525809 w 950118"/>
              <a:gd name="connsiteY5-12" fmla="*/ 950118 h 1464467"/>
              <a:gd name="connsiteX6-13" fmla="*/ 0 w 950118"/>
              <a:gd name="connsiteY6-14" fmla="*/ 950118 h 1464467"/>
              <a:gd name="connsiteX7-15" fmla="*/ 0 w 950118"/>
              <a:gd name="connsiteY7-16" fmla="*/ 0 h 1464467"/>
              <a:gd name="connsiteX0-17" fmla="*/ 0 w 950118"/>
              <a:gd name="connsiteY0-18" fmla="*/ 0 h 1464467"/>
              <a:gd name="connsiteX1-19" fmla="*/ 950118 w 950118"/>
              <a:gd name="connsiteY1-20" fmla="*/ 0 h 1464467"/>
              <a:gd name="connsiteX2-21" fmla="*/ 950118 w 950118"/>
              <a:gd name="connsiteY2-22" fmla="*/ 950118 h 1464467"/>
              <a:gd name="connsiteX3-23" fmla="*/ 534143 w 950118"/>
              <a:gd name="connsiteY3-24" fmla="*/ 1464467 h 1464467"/>
              <a:gd name="connsiteX4-25" fmla="*/ 525809 w 950118"/>
              <a:gd name="connsiteY4-26" fmla="*/ 1463322 h 1464467"/>
              <a:gd name="connsiteX5-27" fmla="*/ 525809 w 950118"/>
              <a:gd name="connsiteY5-28" fmla="*/ 950118 h 1464467"/>
              <a:gd name="connsiteX6-29" fmla="*/ 0 w 950118"/>
              <a:gd name="connsiteY6-30" fmla="*/ 950118 h 1464467"/>
              <a:gd name="connsiteX7-31" fmla="*/ 0 w 950118"/>
              <a:gd name="connsiteY7-32" fmla="*/ 0 h 1464467"/>
              <a:gd name="connsiteX0-33" fmla="*/ 0 w 950118"/>
              <a:gd name="connsiteY0-34" fmla="*/ 0 h 1463322"/>
              <a:gd name="connsiteX1-35" fmla="*/ 950118 w 950118"/>
              <a:gd name="connsiteY1-36" fmla="*/ 0 h 1463322"/>
              <a:gd name="connsiteX2-37" fmla="*/ 950118 w 950118"/>
              <a:gd name="connsiteY2-38" fmla="*/ 950118 h 1463322"/>
              <a:gd name="connsiteX3-39" fmla="*/ 525809 w 950118"/>
              <a:gd name="connsiteY3-40" fmla="*/ 1463322 h 1463322"/>
              <a:gd name="connsiteX4-41" fmla="*/ 525809 w 950118"/>
              <a:gd name="connsiteY4-42" fmla="*/ 950118 h 1463322"/>
              <a:gd name="connsiteX5-43" fmla="*/ 0 w 950118"/>
              <a:gd name="connsiteY5-44" fmla="*/ 950118 h 1463322"/>
              <a:gd name="connsiteX6-45" fmla="*/ 0 w 950118"/>
              <a:gd name="connsiteY6-46" fmla="*/ 0 h 1463322"/>
              <a:gd name="connsiteX0-47" fmla="*/ 0 w 950118"/>
              <a:gd name="connsiteY0-48" fmla="*/ 0 h 1463322"/>
              <a:gd name="connsiteX1-49" fmla="*/ 950118 w 950118"/>
              <a:gd name="connsiteY1-50" fmla="*/ 0 h 1463322"/>
              <a:gd name="connsiteX2-51" fmla="*/ 950118 w 950118"/>
              <a:gd name="connsiteY2-52" fmla="*/ 950118 h 1463322"/>
              <a:gd name="connsiteX3-53" fmla="*/ 525809 w 950118"/>
              <a:gd name="connsiteY3-54" fmla="*/ 1463322 h 1463322"/>
              <a:gd name="connsiteX4-55" fmla="*/ 525809 w 950118"/>
              <a:gd name="connsiteY4-56" fmla="*/ 950118 h 1463322"/>
              <a:gd name="connsiteX5-57" fmla="*/ 0 w 950118"/>
              <a:gd name="connsiteY5-58" fmla="*/ 950118 h 1463322"/>
              <a:gd name="connsiteX6-59" fmla="*/ 0 w 950118"/>
              <a:gd name="connsiteY6-60" fmla="*/ 0 h 1463322"/>
              <a:gd name="connsiteX0-61" fmla="*/ 0 w 950118"/>
              <a:gd name="connsiteY0-62" fmla="*/ 0 h 1463322"/>
              <a:gd name="connsiteX1-63" fmla="*/ 950118 w 950118"/>
              <a:gd name="connsiteY1-64" fmla="*/ 0 h 1463322"/>
              <a:gd name="connsiteX2-65" fmla="*/ 950118 w 950118"/>
              <a:gd name="connsiteY2-66" fmla="*/ 923925 h 1463322"/>
              <a:gd name="connsiteX3-67" fmla="*/ 525809 w 950118"/>
              <a:gd name="connsiteY3-68" fmla="*/ 1463322 h 1463322"/>
              <a:gd name="connsiteX4-69" fmla="*/ 525809 w 950118"/>
              <a:gd name="connsiteY4-70" fmla="*/ 950118 h 1463322"/>
              <a:gd name="connsiteX5-71" fmla="*/ 0 w 950118"/>
              <a:gd name="connsiteY5-72" fmla="*/ 950118 h 1463322"/>
              <a:gd name="connsiteX6-73" fmla="*/ 0 w 950118"/>
              <a:gd name="connsiteY6-74" fmla="*/ 0 h 1463322"/>
              <a:gd name="connsiteX0-75" fmla="*/ 0 w 950118"/>
              <a:gd name="connsiteY0-76" fmla="*/ 0 h 1463322"/>
              <a:gd name="connsiteX1-77" fmla="*/ 950118 w 950118"/>
              <a:gd name="connsiteY1-78" fmla="*/ 0 h 1463322"/>
              <a:gd name="connsiteX2-79" fmla="*/ 950118 w 950118"/>
              <a:gd name="connsiteY2-80" fmla="*/ 923925 h 1463322"/>
              <a:gd name="connsiteX3-81" fmla="*/ 525809 w 950118"/>
              <a:gd name="connsiteY3-82" fmla="*/ 1463322 h 1463322"/>
              <a:gd name="connsiteX4-83" fmla="*/ 525809 w 950118"/>
              <a:gd name="connsiteY4-84" fmla="*/ 950118 h 1463322"/>
              <a:gd name="connsiteX5-85" fmla="*/ 0 w 950118"/>
              <a:gd name="connsiteY5-86" fmla="*/ 950118 h 1463322"/>
              <a:gd name="connsiteX6-87" fmla="*/ 0 w 950118"/>
              <a:gd name="connsiteY6-88" fmla="*/ 0 h 1463322"/>
              <a:gd name="connsiteX0-89" fmla="*/ 0 w 950118"/>
              <a:gd name="connsiteY0-90" fmla="*/ 0 h 1463322"/>
              <a:gd name="connsiteX1-91" fmla="*/ 950118 w 950118"/>
              <a:gd name="connsiteY1-92" fmla="*/ 0 h 1463322"/>
              <a:gd name="connsiteX2-93" fmla="*/ 950118 w 950118"/>
              <a:gd name="connsiteY2-94" fmla="*/ 923925 h 1463322"/>
              <a:gd name="connsiteX3-95" fmla="*/ 525809 w 950118"/>
              <a:gd name="connsiteY3-96" fmla="*/ 1463322 h 1463322"/>
              <a:gd name="connsiteX4-97" fmla="*/ 525809 w 950118"/>
              <a:gd name="connsiteY4-98" fmla="*/ 950118 h 1463322"/>
              <a:gd name="connsiteX5-99" fmla="*/ 0 w 950118"/>
              <a:gd name="connsiteY5-100" fmla="*/ 950118 h 1463322"/>
              <a:gd name="connsiteX6-101" fmla="*/ 0 w 950118"/>
              <a:gd name="connsiteY6-102" fmla="*/ 0 h 1463322"/>
              <a:gd name="connsiteX0-103" fmla="*/ 0 w 950118"/>
              <a:gd name="connsiteY0-104" fmla="*/ 0 h 1463322"/>
              <a:gd name="connsiteX1-105" fmla="*/ 950118 w 950118"/>
              <a:gd name="connsiteY1-106" fmla="*/ 0 h 1463322"/>
              <a:gd name="connsiteX2-107" fmla="*/ 950118 w 950118"/>
              <a:gd name="connsiteY2-108" fmla="*/ 923925 h 1463322"/>
              <a:gd name="connsiteX3-109" fmla="*/ 525809 w 950118"/>
              <a:gd name="connsiteY3-110" fmla="*/ 1463322 h 1463322"/>
              <a:gd name="connsiteX4-111" fmla="*/ 525809 w 950118"/>
              <a:gd name="connsiteY4-112" fmla="*/ 950118 h 1463322"/>
              <a:gd name="connsiteX5-113" fmla="*/ 0 w 950118"/>
              <a:gd name="connsiteY5-114" fmla="*/ 950118 h 1463322"/>
              <a:gd name="connsiteX6-115" fmla="*/ 0 w 950118"/>
              <a:gd name="connsiteY6-116" fmla="*/ 0 h 14633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950118" h="1463322">
                <a:moveTo>
                  <a:pt x="0" y="0"/>
                </a:moveTo>
                <a:lnTo>
                  <a:pt x="950118" y="0"/>
                </a:lnTo>
                <a:lnTo>
                  <a:pt x="950118" y="923925"/>
                </a:lnTo>
                <a:cubicBezTo>
                  <a:pt x="946074" y="1377362"/>
                  <a:pt x="596527" y="1463322"/>
                  <a:pt x="525809" y="1463322"/>
                </a:cubicBezTo>
                <a:lnTo>
                  <a:pt x="525809" y="950118"/>
                </a:lnTo>
                <a:lnTo>
                  <a:pt x="0" y="950118"/>
                </a:lnTo>
                <a:lnTo>
                  <a:pt x="0" y="0"/>
                </a:ln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4" name="文本框 3"/>
          <p:cNvSpPr txBox="1"/>
          <p:nvPr>
            <p:custDataLst>
              <p:tags r:id="rId6"/>
            </p:custDataLst>
          </p:nvPr>
        </p:nvSpPr>
        <p:spPr>
          <a:xfrm>
            <a:off x="6976745" y="2316480"/>
            <a:ext cx="3771900" cy="2155825"/>
          </a:xfrm>
          <a:prstGeom prst="rect">
            <a:avLst/>
          </a:prstGeom>
          <a:noFill/>
        </p:spPr>
        <p:txBody>
          <a:bodyPr wrap="square" lIns="101600" tIns="0" rIns="82550" bIns="0" rtlCol="0">
            <a:noAutofit/>
          </a:bodyPr>
          <a:lstStyle>
            <a:defPPr>
              <a:defRPr lang="zh-CN"/>
            </a:defPPr>
            <a:lvl1pPr fontAlgn="auto">
              <a:lnSpc>
                <a:spcPct val="130000"/>
              </a:lnSpc>
              <a:spcAft>
                <a:spcPts val="1000"/>
              </a:spcAft>
              <a:defRPr sz="1600" spc="150"/>
            </a:lvl1pPr>
          </a:lstStyle>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1.软硬件运行环境</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2.法律和政策方面的限制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3.经济方面的限制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a:p>
            <a:pPr marL="360045" lvl="0" indent="-360045" algn="l" fontAlgn="ctr">
              <a:lnSpc>
                <a:spcPct val="130000"/>
              </a:lnSpc>
              <a:spcBef>
                <a:spcPts val="1000"/>
              </a:spcBef>
              <a:spcAft>
                <a:spcPts val="0"/>
              </a:spcAft>
              <a:buSzPct val="100000"/>
              <a:buFont typeface="WPS-Bullets" pitchFamily="2" charset="0"/>
              <a:buChar char=""/>
            </a:pPr>
            <a:r>
              <a:rPr lang="en-US" altLang="zh-CN" sz="1800" dirty="0">
                <a:solidFill>
                  <a:srgbClr val="000000">
                    <a:lumMod val="75000"/>
                    <a:lumOff val="25000"/>
                  </a:srgbClr>
                </a:solidFill>
                <a:latin typeface="Arial" panose="020B0604020202020204" pitchFamily="34" charset="0"/>
                <a:ea typeface="微软雅黑" panose="020B0503020204020204" charset="-122"/>
              </a:rPr>
              <a:t>4.技术方面的实现和限制</a:t>
            </a:r>
            <a:endParaRPr lang="en-US" altLang="zh-CN" sz="1800" dirty="0">
              <a:solidFill>
                <a:srgbClr val="000000">
                  <a:lumMod val="75000"/>
                  <a:lumOff val="25000"/>
                </a:srgbClr>
              </a:solidFill>
              <a:latin typeface="Arial" panose="020B0604020202020204" pitchFamily="34" charset="0"/>
              <a:ea typeface="微软雅黑" panose="020B0503020204020204" charset="-122"/>
            </a:endParaRPr>
          </a:p>
        </p:txBody>
      </p:sp>
      <p:sp>
        <p:nvSpPr>
          <p:cNvPr id="16" name="文本框 15"/>
          <p:cNvSpPr txBox="1"/>
          <p:nvPr>
            <p:custDataLst>
              <p:tags r:id="rId7"/>
            </p:custDataLst>
          </p:nvPr>
        </p:nvSpPr>
        <p:spPr>
          <a:xfrm>
            <a:off x="2084705" y="3024505"/>
            <a:ext cx="4310380" cy="704850"/>
          </a:xfrm>
          <a:prstGeom prst="rect">
            <a:avLst/>
          </a:prstGeom>
          <a:noFill/>
        </p:spPr>
        <p:txBody>
          <a:bodyPr wrap="square" lIns="101600" tIns="38100" rIns="63500" bIns="38100" rtlCol="0" anchor="b" anchorCtr="0">
            <a:noAutofit/>
          </a:bodyPr>
          <a:lstStyle/>
          <a:p>
            <a:pPr marL="0" indent="0" algn="l" fontAlgn="auto">
              <a:lnSpc>
                <a:spcPct val="100000"/>
              </a:lnSpc>
              <a:spcBef>
                <a:spcPts val="0"/>
              </a:spcBef>
              <a:spcAft>
                <a:spcPts val="0"/>
              </a:spcAft>
              <a:buSzPct val="100000"/>
            </a:pPr>
            <a:r>
              <a:rPr lang="zh-CN" altLang="en-US" sz="3200" b="1" spc="300" dirty="0">
                <a:solidFill>
                  <a:srgbClr val="000000">
                    <a:lumMod val="75000"/>
                    <a:lumOff val="25000"/>
                  </a:srgbClr>
                </a:solidFill>
                <a:latin typeface="Arial" panose="020B0604020202020204" pitchFamily="34" charset="0"/>
                <a:ea typeface="微软雅黑" panose="020B0503020204020204" charset="-122"/>
              </a:rPr>
              <a:t>条件，假定和限制</a:t>
            </a:r>
            <a:endParaRPr lang="zh-CN" altLang="en-US" sz="3200" b="1" spc="300" dirty="0">
              <a:solidFill>
                <a:srgbClr val="000000">
                  <a:lumMod val="75000"/>
                  <a:lumOff val="25000"/>
                </a:srgbClr>
              </a:solidFill>
              <a:latin typeface="Arial" panose="020B0604020202020204" pitchFamily="34" charset="0"/>
              <a:ea typeface="微软雅黑" panose="020B0503020204020204" charset="-122"/>
            </a:endParaRPr>
          </a:p>
        </p:txBody>
      </p:sp>
      <p:sp>
        <p:nvSpPr>
          <p:cNvPr id="11" name="任意多边形: 形状 10"/>
          <p:cNvSpPr>
            <a:spLocks noChangeAspect="1"/>
          </p:cNvSpPr>
          <p:nvPr>
            <p:custDataLst>
              <p:tags r:id="rId8"/>
            </p:custDataLst>
          </p:nvPr>
        </p:nvSpPr>
        <p:spPr>
          <a:xfrm>
            <a:off x="2084705" y="2076450"/>
            <a:ext cx="311150" cy="479425"/>
          </a:xfrm>
          <a:custGeom>
            <a:avLst/>
            <a:gdLst>
              <a:gd name="connsiteX0" fmla="*/ 139021 w 311296"/>
              <a:gd name="connsiteY0" fmla="*/ 0 h 479441"/>
              <a:gd name="connsiteX1" fmla="*/ 139021 w 311296"/>
              <a:gd name="connsiteY1" fmla="*/ 168145 h 479441"/>
              <a:gd name="connsiteX2" fmla="*/ 311296 w 311296"/>
              <a:gd name="connsiteY2" fmla="*/ 168145 h 479441"/>
              <a:gd name="connsiteX3" fmla="*/ 311296 w 311296"/>
              <a:gd name="connsiteY3" fmla="*/ 479441 h 479441"/>
              <a:gd name="connsiteX4" fmla="*/ 0 w 311296"/>
              <a:gd name="connsiteY4" fmla="*/ 479441 h 479441"/>
              <a:gd name="connsiteX5" fmla="*/ 0 w 311296"/>
              <a:gd name="connsiteY5" fmla="*/ 176727 h 479441"/>
              <a:gd name="connsiteX6" fmla="*/ 139021 w 311296"/>
              <a:gd name="connsiteY6" fmla="*/ 0 h 47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6" h="479441">
                <a:moveTo>
                  <a:pt x="139021" y="0"/>
                </a:moveTo>
                <a:lnTo>
                  <a:pt x="139021" y="168145"/>
                </a:lnTo>
                <a:lnTo>
                  <a:pt x="311296" y="168145"/>
                </a:lnTo>
                <a:lnTo>
                  <a:pt x="311296" y="479441"/>
                </a:lnTo>
                <a:lnTo>
                  <a:pt x="0" y="479441"/>
                </a:lnTo>
                <a:lnTo>
                  <a:pt x="0" y="176727"/>
                </a:lnTo>
                <a:cubicBezTo>
                  <a:pt x="1325" y="28164"/>
                  <a:pt x="115851" y="0"/>
                  <a:pt x="139021" y="0"/>
                </a:cubicBez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
        <p:nvSpPr>
          <p:cNvPr id="12" name="任意多边形: 形状 11"/>
          <p:cNvSpPr>
            <a:spLocks noChangeAspect="1"/>
          </p:cNvSpPr>
          <p:nvPr>
            <p:custDataLst>
              <p:tags r:id="rId9"/>
            </p:custDataLst>
          </p:nvPr>
        </p:nvSpPr>
        <p:spPr>
          <a:xfrm>
            <a:off x="2493010" y="2076450"/>
            <a:ext cx="311150" cy="479425"/>
          </a:xfrm>
          <a:custGeom>
            <a:avLst/>
            <a:gdLst>
              <a:gd name="connsiteX0" fmla="*/ 139021 w 311296"/>
              <a:gd name="connsiteY0" fmla="*/ 0 h 479441"/>
              <a:gd name="connsiteX1" fmla="*/ 139021 w 311296"/>
              <a:gd name="connsiteY1" fmla="*/ 168145 h 479441"/>
              <a:gd name="connsiteX2" fmla="*/ 311296 w 311296"/>
              <a:gd name="connsiteY2" fmla="*/ 168145 h 479441"/>
              <a:gd name="connsiteX3" fmla="*/ 311296 w 311296"/>
              <a:gd name="connsiteY3" fmla="*/ 479441 h 479441"/>
              <a:gd name="connsiteX4" fmla="*/ 0 w 311296"/>
              <a:gd name="connsiteY4" fmla="*/ 479441 h 479441"/>
              <a:gd name="connsiteX5" fmla="*/ 0 w 311296"/>
              <a:gd name="connsiteY5" fmla="*/ 176727 h 479441"/>
              <a:gd name="connsiteX6" fmla="*/ 139021 w 311296"/>
              <a:gd name="connsiteY6" fmla="*/ 0 h 47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296" h="479441">
                <a:moveTo>
                  <a:pt x="139021" y="0"/>
                </a:moveTo>
                <a:lnTo>
                  <a:pt x="139021" y="168145"/>
                </a:lnTo>
                <a:lnTo>
                  <a:pt x="311296" y="168145"/>
                </a:lnTo>
                <a:lnTo>
                  <a:pt x="311296" y="479441"/>
                </a:lnTo>
                <a:lnTo>
                  <a:pt x="0" y="479441"/>
                </a:lnTo>
                <a:lnTo>
                  <a:pt x="0" y="176727"/>
                </a:lnTo>
                <a:cubicBezTo>
                  <a:pt x="1325" y="28164"/>
                  <a:pt x="115851" y="0"/>
                  <a:pt x="139021" y="0"/>
                </a:cubicBezTo>
                <a:close/>
              </a:path>
            </a:pathLst>
          </a:custGeom>
          <a:solidFill>
            <a:srgbClr val="44546A">
              <a:lumMod val="20000"/>
              <a:lumOff val="80000"/>
            </a:srgbClr>
          </a:solidFill>
          <a:ln>
            <a:noFill/>
          </a:ln>
        </p:spPr>
        <p:style>
          <a:lnRef idx="2">
            <a:srgbClr val="1E6BC5">
              <a:shade val="50000"/>
            </a:srgbClr>
          </a:lnRef>
          <a:fillRef idx="1">
            <a:srgbClr val="1E6BC5"/>
          </a:fillRef>
          <a:effectRef idx="0">
            <a:srgbClr val="1E6BC5"/>
          </a:effectRef>
          <a:fontRef idx="minor">
            <a:srgbClr val="FFFFFF"/>
          </a:fontRef>
        </p:style>
        <p:txBody>
          <a:bodyPr wrap="square" rtlCol="0" anchor="ctr">
            <a:noAutofit/>
          </a:bodyPr>
          <a:p>
            <a:pPr algn="ctr"/>
            <a:endParaRPr lang="zh-CN" altLang="en-US"/>
          </a:p>
        </p:txBody>
      </p:sp>
    </p:spTree>
    <p:custDataLst>
      <p:tags r:id="rId10"/>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5"/>
  <p:tag name="KSO_WM_UNIT_COLOR_SCHEME_PARENT_PAGE" val="2_2"/>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6"/>
  <p:tag name="KSO_WM_UNIT_COLOR_SCHEME_PARENT_PAGE" val="2_2"/>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7"/>
  <p:tag name="KSO_WM_UNIT_COLOR_SCHEME_PARENT_PAGE" val="2_2"/>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
  <p:tag name="KSO_WM_UNIT_COLOR_SCHEME_PARENT_PAGE" val="2_2"/>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3"/>
  <p:tag name="KSO_WM_UNIT_COLOR_SCHEME_PARENT_PAGE" val="2_2"/>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4"/>
  <p:tag name="KSO_WM_UNIT_COLOR_SCHEME_PARENT_PAGE" val="2_2"/>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5"/>
  <p:tag name="KSO_WM_UNIT_COLOR_SCHEME_PARENT_PAGE" val="2_2"/>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6"/>
  <p:tag name="KSO_WM_UNIT_COLOR_SCHEME_PARENT_PAGE" val="2_2"/>
</p:tagLst>
</file>

<file path=ppt/tags/tag108.xml><?xml version="1.0" encoding="utf-8"?>
<p:tagLst xmlns:p="http://schemas.openxmlformats.org/presentationml/2006/main">
  <p:tag name="KSO_WM_SLIDE_COLORSCHEME_VERSION" val="3.2"/>
  <p:tag name="KSO_WM_UNIT_COLOR_SCHEME_SHAPE_ID" val="7"/>
  <p:tag name="KSO_WM_UNIT_COLOR_SCHEME_PARENT_PAGE" val="2_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4"/>
  <p:tag name="KSO_WM_UNIT_COLOR_SCHEME_PARENT_PAGE" val="2_3"/>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6"/>
  <p:tag name="KSO_WM_UNIT_COLOR_SCHEME_PARENT_PAGE" val="2_3"/>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7"/>
  <p:tag name="KSO_WM_UNIT_COLOR_SCHEME_PARENT_PAGE" val="2_3"/>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8"/>
  <p:tag name="KSO_WM_UNIT_COLOR_SCHEME_PARENT_PAGE" val="2_3"/>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9"/>
  <p:tag name="KSO_WM_UNIT_COLOR_SCHEME_PARENT_PAGE" val="2_3"/>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0"/>
  <p:tag name="KSO_WM_UNIT_COLOR_SCHEME_PARENT_PAGE" val="2_3"/>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5"/>
  <p:tag name="KSO_WM_UNIT_COLOR_SCHEME_PARENT_PAGE" val="2_3"/>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6"/>
  <p:tag name="KSO_WM_UNIT_COLOR_SCHEME_PARENT_PAGE" val="2_3"/>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7"/>
  <p:tag name="KSO_WM_UNIT_COLOR_SCHEME_PARENT_PAGE" val="2_3"/>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8"/>
  <p:tag name="KSO_WM_UNIT_COLOR_SCHEME_PARENT_PAGE" val="2_3"/>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9"/>
  <p:tag name="KSO_WM_UNIT_COLOR_SCHEME_PARENT_PAGE" val="2_3"/>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0"/>
  <p:tag name="KSO_WM_UNIT_COLOR_SCHEME_PARENT_PAGE" val="2_3"/>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0"/>
  <p:tag name="KSO_WM_UNIT_COLOR_SCHEME_PARENT_PAGE" val="2_3"/>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1"/>
  <p:tag name="KSO_WM_UNIT_COLOR_SCHEME_PARENT_PAGE" val="2_3"/>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2"/>
  <p:tag name="KSO_WM_UNIT_COLOR_SCHEME_PARENT_PAGE" val="2_3"/>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3"/>
  <p:tag name="KSO_WM_UNIT_COLOR_SCHEME_PARENT_PAGE" val="2_3"/>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COLOR_SCHEME_SHAPE_ID" val="4"/>
  <p:tag name="KSO_WM_UNIT_COLOR_SCHEME_PARENT_PAGE" val="2_3"/>
</p:tagLst>
</file>

<file path=ppt/tags/tag126.xml><?xml version="1.0" encoding="utf-8"?>
<p:tagLst xmlns:p="http://schemas.openxmlformats.org/presentationml/2006/main">
  <p:tag name="KSO_WM_SLIDE_COLORSCHEME_VERSION" val="3.2"/>
  <p:tag name="KSO_WM_UNIT_COLOR_SCHEME_SHAPE_ID" val="5"/>
  <p:tag name="KSO_WM_UNIT_COLOR_SCHEME_PARENT_PAGE" val="2_3"/>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2"/>
  <p:tag name="KSO_WM_UNIT_COLOR_SCHEME_PARENT_PAGE" val="2_4"/>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3"/>
  <p:tag name="KSO_WM_UNIT_COLOR_SCHEME_PARENT_PAGE" val="2_4"/>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4"/>
  <p:tag name="KSO_WM_UNIT_COLOR_SCHEME_PARENT_PAGE" val="2_4"/>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γ*1"/>
  <p:tag name="KSO_WM_UNIT_LAYERLEVEL" val="1"/>
  <p:tag name="KSO_WM_TAG_VERSION" val="1.0"/>
  <p:tag name="KSO_WM_BEAUTIFY_FLAG" val="#wm#"/>
  <p:tag name="KSO_WM_UNIT_TYPE" val="γ"/>
  <p:tag name="KSO_WM_UNIT_INDEX"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5"/>
  <p:tag name="KSO_WM_UNIT_COLOR_SCHEME_PARENT_PAGE" val="2_4"/>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6"/>
  <p:tag name="KSO_WM_UNIT_COLOR_SCHEME_PARENT_PAGE" val="2_4"/>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UNIT_COLOR_SCHEME_SHAPE_ID" val="7"/>
  <p:tag name="KSO_WM_UNIT_COLOR_SCHEME_PARENT_PAGE" val="2_4"/>
</p:tagLst>
</file>

<file path=ppt/tags/tag133.xml><?xml version="1.0" encoding="utf-8"?>
<p:tagLst xmlns:p="http://schemas.openxmlformats.org/presentationml/2006/main">
  <p:tag name="KSO_WM_SLIDE_COLORSCHEME_VERSION" val="3.2"/>
  <p:tag name="KSO_WM_UNIT_COLOR_SCHEME_SHAPE_ID" val="8"/>
  <p:tag name="KSO_WM_UNIT_COLOR_SCHEME_PARENT_PAGE" val="2_4"/>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2"/>
  <p:tag name="KSO_WM_UNIT_COLOR_SCHEME_PARENT_PAGE" val="2_5"/>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3"/>
  <p:tag name="KSO_WM_UNIT_COLOR_SCHEME_PARENT_PAGE" val="2_5"/>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4"/>
  <p:tag name="KSO_WM_UNIT_COLOR_SCHEME_PARENT_PAGE" val="2_5"/>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5"/>
  <p:tag name="KSO_WM_UNIT_COLOR_SCHEME_PARENT_PAGE" val="2_5"/>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6"/>
  <p:tag name="KSO_WM_UNIT_COLOR_SCHEME_PARENT_PAGE" val="2_5"/>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7"/>
  <p:tag name="KSO_WM_UNIT_COLOR_SCHEME_PARENT_PAGE" val="2_5"/>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γ"/>
  <p:tag name="KSO_WM_UNIT_INDEX" val="2"/>
  <p:tag name="KSO_WM_UNIT_ID" val="_2*γ*2"/>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8"/>
  <p:tag name="KSO_WM_UNIT_COLOR_SCHEME_PARENT_PAGE" val="2_5"/>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UNIT_COLOR_SCHEME_SHAPE_ID" val="9"/>
  <p:tag name="KSO_WM_UNIT_COLOR_SCHEME_PARENT_PAGE" val="2_5"/>
</p:tagLst>
</file>

<file path=ppt/tags/tag142.xml><?xml version="1.0" encoding="utf-8"?>
<p:tagLst xmlns:p="http://schemas.openxmlformats.org/presentationml/2006/main">
  <p:tag name="KSO_WM_SLIDE_COLORSCHEME_VERSION" val="3.2"/>
  <p:tag name="KSO_WM_UNIT_COLOR_SCHEME_SHAPE_ID" val="10"/>
  <p:tag name="KSO_WM_UNIT_COLOR_SCHEME_PARENT_PAGE" val="2_5"/>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2"/>
  <p:tag name="KSO_WM_UNIT_COLOR_SCHEME_PARENT_PAGE" val="2_6"/>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3"/>
  <p:tag name="KSO_WM_UNIT_COLOR_SCHEME_PARENT_PAGE" val="2_6"/>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4"/>
  <p:tag name="KSO_WM_UNIT_COLOR_SCHEME_PARENT_PAGE" val="2_6"/>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UNIT_COLOR_SCHEME_SHAPE_ID" val="5"/>
  <p:tag name="KSO_WM_UNIT_COLOR_SCHEME_PARENT_PAGE" val="2_6"/>
</p:tagLst>
</file>

<file path=ppt/tags/tag147.xml><?xml version="1.0" encoding="utf-8"?>
<p:tagLst xmlns:p="http://schemas.openxmlformats.org/presentationml/2006/main">
  <p:tag name="KSO_WM_SLIDE_COLORSCHEME_VERSION" val="3.2"/>
  <p:tag name="KSO_WM_UNIT_COLOR_SCHEME_SHAPE_ID" val="6"/>
  <p:tag name="KSO_WM_UNIT_COLOR_SCHEME_PARENT_PAGE" val="2_6"/>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UNIT_COLOR_SCHEME_SHAPE_ID" val="2"/>
  <p:tag name="KSO_WM_UNIT_COLOR_SCHEME_PARENT_PAGE" val="2_7"/>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UNIT_COLOR_SCHEME_SHAPE_ID" val="3"/>
  <p:tag name="KSO_WM_UNIT_COLOR_SCHEME_PARENT_PAGE" val="2_7"/>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 name="KSO_WM_UNIT_COLOR_SCHEME_SHAPE_ID" val="4"/>
  <p:tag name="KSO_WM_UNIT_COLOR_SCHEME_PARENT_PAGE" val="2_7"/>
</p:tagLst>
</file>

<file path=ppt/tags/tag151.xml><?xml version="1.0" encoding="utf-8"?>
<p:tagLst xmlns:p="http://schemas.openxmlformats.org/presentationml/2006/main">
  <p:tag name="KSO_WM_SLIDE_COLORSCHEME_VERSION" val="3.2"/>
  <p:tag name="KSO_WM_UNIT_COLOR_SCHEME_SHAPE_ID" val="5"/>
  <p:tag name="KSO_WM_UNIT_COLOR_SCHEME_PARENT_PAGE" val="2_7"/>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2"/>
  <p:tag name="KSO_WM_UNIT_COLOR_SCHEME_PARENT_PAGE" val="2_8"/>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3"/>
  <p:tag name="KSO_WM_UNIT_COLOR_SCHEME_PARENT_PAGE" val="2_8"/>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4"/>
  <p:tag name="KSO_WM_UNIT_COLOR_SCHEME_PARENT_PAGE" val="2_8"/>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5"/>
  <p:tag name="KSO_WM_UNIT_COLOR_SCHEME_PARENT_PAGE" val="2_8"/>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6"/>
  <p:tag name="KSO_WM_UNIT_COLOR_SCHEME_PARENT_PAGE" val="2_8"/>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UNIT_COLOR_SCHEME_SHAPE_ID" val="7"/>
  <p:tag name="KSO_WM_UNIT_COLOR_SCHEME_PARENT_PAGE" val="2_8"/>
</p:tagLst>
</file>

<file path=ppt/tags/tag158.xml><?xml version="1.0" encoding="utf-8"?>
<p:tagLst xmlns:p="http://schemas.openxmlformats.org/presentationml/2006/main">
  <p:tag name="KSO_WM_SLIDE_COLORSCHEME_VERSION" val="3.2"/>
  <p:tag name="KSO_WM_UNIT_COLOR_SCHEME_SHAPE_ID" val="8"/>
  <p:tag name="KSO_WM_UNIT_COLOR_SCHEME_PARENT_PAGE" val="2_8"/>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2"/>
  <p:tag name="KSO_WM_UNIT_COLOR_SCHEME_PARENT_PAGE" val="2_9"/>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3"/>
  <p:tag name="KSO_WM_UNIT_COLOR_SCHEME_PARENT_PAGE" val="2_9"/>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4"/>
  <p:tag name="KSO_WM_UNIT_COLOR_SCHEME_PARENT_PAGE" val="2_9"/>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5"/>
  <p:tag name="KSO_WM_UNIT_COLOR_SCHEME_PARENT_PAGE" val="2_9"/>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UNIT_COLOR_SCHEME_SHAPE_ID" val="6"/>
  <p:tag name="KSO_WM_UNIT_COLOR_SCHEME_PARENT_PAGE" val="2_9"/>
</p:tagLst>
</file>

<file path=ppt/tags/tag164.xml><?xml version="1.0" encoding="utf-8"?>
<p:tagLst xmlns:p="http://schemas.openxmlformats.org/presentationml/2006/main">
  <p:tag name="KSO_WM_SLIDE_COLORSCHEME_VERSION" val="3.2"/>
  <p:tag name="KSO_WM_UNIT_COLOR_SCHEME_SHAPE_ID" val="7"/>
  <p:tag name="KSO_WM_UNIT_COLOR_SCHEME_PARENT_PAGE" val="2_9"/>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3"/>
  <p:tag name="KSO_WM_UNIT_COLOR_SCHEME_PARENT_PAGE" val="2_10"/>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4"/>
  <p:tag name="KSO_WM_UNIT_COLOR_SCHEME_PARENT_PAGE" val="2_10"/>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5"/>
  <p:tag name="KSO_WM_UNIT_COLOR_SCHEME_PARENT_PAGE" val="2_10"/>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UNIT_COLOR_SCHEME_SHAPE_ID" val="7"/>
  <p:tag name="KSO_WM_UNIT_COLOR_SCHEME_PARENT_PAGE" val="2_10"/>
</p:tagLst>
</file>

<file path=ppt/tags/tag169.xml><?xml version="1.0" encoding="utf-8"?>
<p:tagLst xmlns:p="http://schemas.openxmlformats.org/presentationml/2006/main">
  <p:tag name="KSO_WM_SLIDE_COLORSCHEME_VERSION" val="3.2"/>
  <p:tag name="KSO_WM_UNIT_COLOR_SCHEME_SHAPE_ID" val="2"/>
  <p:tag name="KSO_WM_UNIT_COLOR_SCHEME_PARENT_PAGE" val="2_10"/>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12"/>
  <p:tag name="KSO_WM_UNIT_COLOR_SCHEME_PARENT_PAGE" val="2_11"/>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14"/>
  <p:tag name="KSO_WM_UNIT_COLOR_SCHEME_PARENT_PAGE" val="2_11"/>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16"/>
  <p:tag name="KSO_WM_UNIT_COLOR_SCHEME_PARENT_PAGE" val="2_11"/>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17"/>
  <p:tag name="KSO_WM_UNIT_COLOR_SCHEME_PARENT_PAGE" val="2_11"/>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4"/>
  <p:tag name="KSO_WM_UNIT_COLOR_SCHEME_PARENT_PAGE" val="2_11"/>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5"/>
  <p:tag name="KSO_WM_UNIT_COLOR_SCHEME_PARENT_PAGE" val="2_11"/>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6"/>
  <p:tag name="KSO_WM_UNIT_COLOR_SCHEME_PARENT_PAGE" val="2_11"/>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13"/>
  <p:tag name="KSO_WM_UNIT_COLOR_SCHEME_PARENT_PAGE" val="2_11"/>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2"/>
  <p:tag name="KSO_WM_UNIT_COLOR_SCHEME_PARENT_PAGE" val="2_11"/>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3"/>
  <p:tag name="KSO_WM_UNIT_COLOR_SCHEME_PARENT_PAGE" val="2_1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COLOR_SCHEME_SHAPE_ID" val="4"/>
  <p:tag name="KSO_WM_UNIT_COLOR_SCHEME_PARENT_PAGE" val="2_11"/>
</p:tagLst>
</file>

<file path=ppt/tags/tag181.xml><?xml version="1.0" encoding="utf-8"?>
<p:tagLst xmlns:p="http://schemas.openxmlformats.org/presentationml/2006/main">
  <p:tag name="KSO_WM_SLIDE_COLORSCHEME_VERSION" val="3.2"/>
  <p:tag name="KSO_WM_UNIT_COLOR_SCHEME_SHAPE_ID" val="5"/>
  <p:tag name="KSO_WM_UNIT_COLOR_SCHEME_PARENT_PAGE" val="2_11"/>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1228"/>
  <p:tag name="KSO_WM_UNIT_COLOR_SCHEME_SHAPE_ID" val="2"/>
  <p:tag name="KSO_WM_UNIT_COLOR_SCHEME_PARENT_PAGE" val="1_1"/>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91228"/>
  <p:tag name="KSO_WM_UNIT_COLOR_SCHEME_SHAPE_ID" val="3"/>
  <p:tag name="KSO_WM_UNIT_COLOR_SCHEME_PARENT_PAGE" val="1_1"/>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UNIT_COLOR_SCHEME_SHAPE_ID" val="4"/>
  <p:tag name="KSO_WM_UNIT_COLOR_SCHEME_PARENT_PAGE" val="1_1"/>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UNIT_COLOR_SCHEME_SHAPE_ID" val="5"/>
  <p:tag name="KSO_WM_UNIT_COLOR_SCHEME_PARENT_PAGE" val="1_1"/>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UNIT_COLOR_SCHEME_SHAPE_ID" val="6"/>
  <p:tag name="KSO_WM_UNIT_COLOR_SCHEME_PARENT_PAGE" val="1_1"/>
</p:tagLst>
</file>

<file path=ppt/tags/tag187.xml><?xml version="1.0" encoding="utf-8"?>
<p:tagLst xmlns:p="http://schemas.openxmlformats.org/presentationml/2006/main">
  <p:tag name="KSO_WM_TEMPLATE_THUMBS_INDEX" val="1、2、3、4、14、15"/>
  <p:tag name="KSO_WM_TAG_VERSION" val="1.0"/>
  <p:tag name="KSO_WM_BEAUTIFY_FLAG" val="#wm#"/>
  <p:tag name="KSO_WM_TEMPLATE_CATEGORY" val="custom"/>
  <p:tag name="KSO_WM_TEMPLATE_INDEX" val="20191228"/>
  <p:tag name="KSO_WM_TEMPLATE_SUBCATEGORY" val="0"/>
  <p:tag name="KSO_WM_SLIDE_COLORSCHEME_VERSION" val="3.2"/>
  <p:tag name="KSO_WM_UNIT_COLOR_SCHEME_SHAPE_ID" val="7"/>
  <p:tag name="KSO_WM_UNIT_COLOR_SCHEME_PARENT_PAGE" val="1_1"/>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background20191704_1*i*1"/>
  <p:tag name="KSO_WM_TEMPLATE_CATEGORY" val="background"/>
  <p:tag name="KSO_WM_TEMPLATE_INDEX" val="20191704"/>
  <p:tag name="KSO_WM_UNIT_LAYERLEVEL" val="1"/>
  <p:tag name="KSO_WM_TAG_VERSION" val="1.0"/>
  <p:tag name="KSO_WM_BEAUTIFY_FLAG" val="#wm#"/>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background20191704_1*i*4"/>
  <p:tag name="KSO_WM_TEMPLATE_CATEGORY" val="background"/>
  <p:tag name="KSO_WM_TEMPLATE_INDEX" val="2019170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background20191704_1*i*5"/>
  <p:tag name="KSO_WM_TEMPLATE_CATEGORY" val="background"/>
  <p:tag name="KSO_WM_TEMPLATE_INDEX" val="20191704"/>
  <p:tag name="KSO_WM_UNIT_LAYERLEVEL" val="1"/>
  <p:tag name="KSO_WM_TAG_VERSION" val="1.0"/>
  <p:tag name="KSO_WM_BEAUTIFY_FLAG" val="#wm#"/>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background20191704_1*i*6"/>
  <p:tag name="KSO_WM_TEMPLATE_CATEGORY" val="background"/>
  <p:tag name="KSO_WM_TEMPLATE_INDEX" val="20191704"/>
  <p:tag name="KSO_WM_UNIT_LAYERLEVEL" val="1"/>
  <p:tag name="KSO_WM_TAG_VERSION" val="1.0"/>
  <p:tag name="KSO_WM_BEAUTIFY_FLAG" val="#wm#"/>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7"/>
  <p:tag name="KSO_WM_UNIT_ID" val="background20191704_1*i*7"/>
  <p:tag name="KSO_WM_TEMPLATE_CATEGORY" val="background"/>
  <p:tag name="KSO_WM_TEMPLATE_INDEX" val="20191704"/>
  <p:tag name="KSO_WM_UNIT_LAYERLEVEL" val="1"/>
  <p:tag name="KSO_WM_TAG_VERSION" val="1.0"/>
  <p:tag name="KSO_WM_BEAUTIFY_FLAG" val="#wm#"/>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background20191704_1*i*8"/>
  <p:tag name="KSO_WM_TEMPLATE_CATEGORY" val="background"/>
  <p:tag name="KSO_WM_TEMPLATE_INDEX" val="20191704"/>
  <p:tag name="KSO_WM_UNIT_LAYERLEVEL" val="1"/>
  <p:tag name="KSO_WM_TAG_VERSION" val="1.0"/>
  <p:tag name="KSO_WM_BEAUTIFY_FLAG" val="#wm#"/>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background20191704_1*i*9"/>
  <p:tag name="KSO_WM_TEMPLATE_CATEGORY" val="background"/>
  <p:tag name="KSO_WM_TEMPLATE_INDEX" val="20191704"/>
  <p:tag name="KSO_WM_UNIT_LAYERLEVEL" val="1"/>
  <p:tag name="KSO_WM_TAG_VERSION" val="1.0"/>
  <p:tag name="KSO_WM_BEAUTIFY_FLAG" val="#wm#"/>
</p:tagLst>
</file>

<file path=ppt/tags/tag195.xml><?xml version="1.0" encoding="utf-8"?>
<p:tagLst xmlns:p="http://schemas.openxmlformats.org/presentationml/2006/main">
  <p:tag name="KSO_WM_UNIT_ISCONTENTSTITLE" val="0"/>
  <p:tag name="KSO_WM_UNIT_PRESET_TEXT" val="10月工作汇报"/>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background20191704_1*a*1"/>
  <p:tag name="KSO_WM_TEMPLATE_CATEGORY" val="background"/>
  <p:tag name="KSO_WM_TEMPLATE_INDEX" val="20191704"/>
  <p:tag name="KSO_WM_UNIT_LAYERLEVEL" val="1"/>
  <p:tag name="KSO_WM_TAG_VERSION" val="1.0"/>
  <p:tag name="KSO_WM_BEAUTIFY_FLAG" val="#wm#"/>
</p:tagLst>
</file>

<file path=ppt/tags/tag196.xml><?xml version="1.0" encoding="utf-8"?>
<p:tagLst xmlns:p="http://schemas.openxmlformats.org/presentationml/2006/main">
  <p:tag name="KSO_WM_UNIT_ISCONTENTSTITLE" val="0"/>
  <p:tag name="KSO_WM_UNIT_PRESET_TEXT" val="汇报部门名称"/>
  <p:tag name="KSO_WM_UNIT_VALUE" val="9"/>
  <p:tag name="KSO_WM_UNIT_HIGHLIGHT" val="0"/>
  <p:tag name="KSO_WM_UNIT_COMPATIBLE" val="0"/>
  <p:tag name="KSO_WM_UNIT_DIAGRAM_ISNUMVISUAL" val="0"/>
  <p:tag name="KSO_WM_UNIT_DIAGRAM_ISREFERUNIT" val="0"/>
  <p:tag name="KSO_WM_UNIT_TYPE" val="b"/>
  <p:tag name="KSO_WM_UNIT_INDEX" val="1"/>
  <p:tag name="KSO_WM_UNIT_ID" val="background20191704_1*b*1"/>
  <p:tag name="KSO_WM_TEMPLATE_CATEGORY" val="background"/>
  <p:tag name="KSO_WM_TEMPLATE_INDEX" val="20191704"/>
  <p:tag name="KSO_WM_UNIT_LAYERLEVEL" val="1"/>
  <p:tag name="KSO_WM_TAG_VERSION" val="1.0"/>
  <p:tag name="KSO_WM_BEAUTIFY_FLAG" val="#wm#"/>
</p:tagLst>
</file>

<file path=ppt/tags/tag197.xml><?xml version="1.0" encoding="utf-8"?>
<p:tagLst xmlns:p="http://schemas.openxmlformats.org/presentationml/2006/main">
  <p:tag name="KSO_WM_UNIT_ISCONTENTSTITLE" val="0"/>
  <p:tag name="KSO_WM_UNIT_PRESET_TEXT" val="汇报人：署名"/>
  <p:tag name="KSO_WM_UNIT_VALUE" val="10"/>
  <p:tag name="KSO_WM_UNIT_HIGHLIGHT" val="0"/>
  <p:tag name="KSO_WM_UNIT_COMPATIBLE" val="0"/>
  <p:tag name="KSO_WM_UNIT_DIAGRAM_ISNUMVISUAL" val="0"/>
  <p:tag name="KSO_WM_UNIT_DIAGRAM_ISREFERUNIT" val="0"/>
  <p:tag name="KSO_WM_UNIT_TYPE" val="b"/>
  <p:tag name="KSO_WM_UNIT_INDEX" val="2"/>
  <p:tag name="KSO_WM_UNIT_ID" val="background20191704_1*b*2"/>
  <p:tag name="KSO_WM_TEMPLATE_CATEGORY" val="background"/>
  <p:tag name="KSO_WM_TEMPLATE_INDEX" val="20191704"/>
  <p:tag name="KSO_WM_UNIT_LAYERLEVEL" val="1"/>
  <p:tag name="KSO_WM_TAG_VERSION" val="1.0"/>
  <p:tag name="KSO_WM_BEAUTIFY_FLAG" val="#wm#"/>
</p:tagLst>
</file>

<file path=ppt/tags/tag198.xml><?xml version="1.0" encoding="utf-8"?>
<p:tagLst xmlns:p="http://schemas.openxmlformats.org/presentationml/2006/main">
  <p:tag name="KSO_WM_TAG_VERSION" val="1.0"/>
  <p:tag name="KSO_WM_SLIDE_ITEM_CNT" val="0"/>
  <p:tag name="KSO_WM_SLIDE_LAYOUT" val="a_b"/>
  <p:tag name="KSO_WM_SLIDE_LAYOUT_CNT" val="1_2"/>
  <p:tag name="KSO_WM_SLIDE_TYPE" val="title"/>
  <p:tag name="KSO_WM_BEAUTIFY_FLAG" val="#wm#"/>
  <p:tag name="KSO_WM_COMBINE_RELATE_SLIDE_ID" val="background20180946_1"/>
  <p:tag name="KSO_WM_TEMPLATE_CATEGORY" val="background"/>
  <p:tag name="KSO_WM_TEMPLATE_INDEX" val="20191704"/>
  <p:tag name="KSO_WM_SLIDE_ID" val="background20191704_1"/>
  <p:tag name="KSO_WM_SLIDE_INDEX" val="1"/>
  <p:tag name="KSO_WM_TEMPLATE_SUBCATEGORY" val="0"/>
  <p:tag name="KSO_WM_TEMPLATE_THUMBS_INDEX" val="1、4"/>
  <p:tag name="KSO_WM_TEMPLATE_TOPIC_ID" val="2869567"/>
  <p:tag name="KSO_WM_TEMPLATE_OUTLINE_ID" val="15"/>
  <p:tag name="KSO_WM_TEMPLATE_SCENE_ID" val="1"/>
  <p:tag name="KSO_WM_TEMPLATE_JOB_ID" val="2"/>
  <p:tag name="KSO_WM_TEMPLATE_TOPIC_DEFAULT" val="1"/>
  <p:tag name="KSO_WM_SLIDE_SUBTYPE" val="pureTxt"/>
  <p:tag name="KSO_WM_SLIDE_MODEL_TYPE" val="cover"/>
  <p:tag name="KSO_WM_SLIDE_COVER_HASPICTURE" val="1"/>
  <p:tag name="KSO_WM_SLIDE_COVER_TEMPLATE_COLOR_SCHEME" val="{&quot;colors&quot;:[&quot;#000000&quot;,&quot;#ffffff&quot;,&quot;#f2f2f2&quot;,&quot;#000000&quot;,&quot;#595959&quot;,&quot;#f2f2f2&quot;,&quot;#000000&quot;,&quot;#595959&quot;,&quot;#0563c1&quot;,&quot;#954d72&quot;]}"/>
  <p:tag name="KSO_WM_UNIT_VEER_ID" val="0"/>
  <p:tag name="KSO_WM_SLIDE_COVER_PICTUREID" val="147465739"/>
  <p:tag name="KSO_WM_SLIDE_COVER_PICTURERESID" val="147465739"/>
</p:tagLst>
</file>

<file path=ppt/tags/tag199.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TYPE" val="i"/>
  <p:tag name="KSO_WM_UNIT_INDEX" val="1"/>
  <p:tag name="KSO_WM_UNIT_ID" val="diagram20194605_1*i*1"/>
  <p:tag name="KSO_WM_TEMPLATE_CATEGORY" val="diagram"/>
  <p:tag name="KSO_WM_TEMPLATE_INDEX" val="20194605"/>
  <p:tag name="KSO_WM_UNIT_LAYERLEVEL" val="1"/>
  <p:tag name="KSO_WM_TAG_VERSION" val="1.0"/>
  <p:tag name="KSO_WM_BEAUTIFY_FLAG" val="#wm#"/>
  <p:tag name="KSO_WM_UNIT_FOIL_COLOR" val="1"/>
  <p:tag name="KSO_WM_UNIT_COLOR_SCHEME_SHAPE_ID" val="4"/>
  <p:tag name="KSO_WM_UNIT_COLOR_SCHEME_PARENT_PAGE" val="0_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γ*1"/>
  <p:tag name="KSO_WM_UNIT_LAYERLEVEL" val="1"/>
  <p:tag name="KSO_WM_TAG_VERSION" val="1.0"/>
  <p:tag name="KSO_WM_BEAUTIFY_FLAG" val="#wm#"/>
  <p:tag name="KSO_WM_UNIT_TYPE" val="γ"/>
  <p:tag name="KSO_WM_UNIT_INDEX" val="1"/>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05_1*i*2"/>
  <p:tag name="KSO_WM_TEMPLATE_CATEGORY" val="diagram"/>
  <p:tag name="KSO_WM_TEMPLATE_INDEX" val="20194605"/>
  <p:tag name="KSO_WM_UNIT_LAYERLEVEL" val="1"/>
  <p:tag name="KSO_WM_TAG_VERSION" val="1.0"/>
  <p:tag name="KSO_WM_BEAUTIFY_FLAG" val="#wm#"/>
  <p:tag name="KSO_WM_UNIT_COLOR_SCHEME_SHAPE_ID" val="8"/>
  <p:tag name="KSO_WM_UNIT_COLOR_SCHEME_PARENT_PAGE" val="0_1"/>
  <p:tag name="KSO_WM_UNIT_DECOLORIZATION" val="1"/>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194605_1*i*3"/>
  <p:tag name="KSO_WM_TEMPLATE_CATEGORY" val="diagram"/>
  <p:tag name="KSO_WM_TEMPLATE_INDEX" val="20194605"/>
  <p:tag name="KSO_WM_UNIT_LAYERLEVEL" val="1"/>
  <p:tag name="KSO_WM_TAG_VERSION" val="1.0"/>
  <p:tag name="KSO_WM_BEAUTIFY_FLAG" val="#wm#"/>
  <p:tag name="KSO_WM_UNIT_COLOR_SCHEME_SHAPE_ID" val="9"/>
  <p:tag name="KSO_WM_UNIT_COLOR_SCHEME_PARENT_PAGE" val="0_1"/>
  <p:tag name="KSO_WM_UNIT_DECOLORIZATION" val="1"/>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05_1*i*4"/>
  <p:tag name="KSO_WM_TEMPLATE_CATEGORY" val="diagram"/>
  <p:tag name="KSO_WM_TEMPLATE_INDEX" val="20194605"/>
  <p:tag name="KSO_WM_UNIT_LAYERLEVEL" val="1"/>
  <p:tag name="KSO_WM_TAG_VERSION" val="1.0"/>
  <p:tag name="KSO_WM_BEAUTIFY_FLAG" val="#wm#"/>
  <p:tag name="KSO_WM_UNIT_COLOR_SCHEME_SHAPE_ID" val="10"/>
  <p:tag name="KSO_WM_UNIT_COLOR_SCHEME_PARENT_PAGE" val="0_1"/>
  <p:tag name="KSO_WM_UNIT_DECOLORIZATION" val="1"/>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05_1*i*5"/>
  <p:tag name="KSO_WM_TEMPLATE_CATEGORY" val="diagram"/>
  <p:tag name="KSO_WM_TEMPLATE_INDEX" val="20194605"/>
  <p:tag name="KSO_WM_UNIT_LAYERLEVEL" val="1"/>
  <p:tag name="KSO_WM_TAG_VERSION" val="1.0"/>
  <p:tag name="KSO_WM_BEAUTIFY_FLAG" val="#wm#"/>
  <p:tag name="KSO_WM_UNIT_COLOR_SCHEME_SHAPE_ID" val="11"/>
  <p:tag name="KSO_WM_UNIT_COLOR_SCHEME_PARENT_PAGE" val="0_1"/>
  <p:tag name="KSO_WM_UNIT_FOIL_COLOR" val="1"/>
</p:tagLst>
</file>

<file path=ppt/tags/tag204.xml><?xml version="1.0" encoding="utf-8"?>
<p:tagLst xmlns:p="http://schemas.openxmlformats.org/presentationml/2006/main">
  <p:tag name="KSO_WM_UNIT_TEXT_PART_ID_V2" val="d-1-2"/>
  <p:tag name="KSO_WM_UNIT_PRESET_TEXT" val="添加小标题：&#13;点击此处加正文您思想&#13;添加小标题：&#13;言简意赅阐述观点&#13;添加小标题：&#13;恰如其分表达您的观点"/>
  <p:tag name="KSO_WM_UNIT_NOCLEAR" val="1"/>
  <p:tag name="KSO_WM_UNIT_VALUE" val="104"/>
  <p:tag name="KSO_WM_UNIT_HIGHLIGHT" val="0"/>
  <p:tag name="KSO_WM_UNIT_COMPATIBLE" val="0"/>
  <p:tag name="KSO_WM_UNIT_DIAGRAM_ISNUMVISUAL" val="0"/>
  <p:tag name="KSO_WM_UNIT_DIAGRAM_ISREFERUNIT" val="0"/>
  <p:tag name="KSO_WM_UNIT_TYPE" val="f"/>
  <p:tag name="KSO_WM_UNIT_INDEX" val="1"/>
  <p:tag name="KSO_WM_UNIT_ID" val="diagram20194605_1*f*1"/>
  <p:tag name="KSO_WM_TEMPLATE_CATEGORY" val="diagram"/>
  <p:tag name="KSO_WM_TEMPLATE_INDEX" val="20194605"/>
  <p:tag name="KSO_WM_UNIT_LAYERLEVEL" val="1"/>
  <p:tag name="KSO_WM_TAG_VERSION" val="1.0"/>
  <p:tag name="KSO_WM_BEAUTIFY_FLAG" val="#wm#"/>
  <p:tag name="KSO_WM_UNIT_COLOR_SCHEME_SHAPE_ID" val="2"/>
  <p:tag name="KSO_WM_UNIT_COLOR_SCHEME_PARENT_PAGE" val="0_1"/>
</p:tagLst>
</file>

<file path=ppt/tags/tag205.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05_1*a*1"/>
  <p:tag name="KSO_WM_TEMPLATE_CATEGORY" val="diagram"/>
  <p:tag name="KSO_WM_TEMPLATE_INDEX" val="20194605"/>
  <p:tag name="KSO_WM_UNIT_LAYERLEVEL" val="1"/>
  <p:tag name="KSO_WM_TAG_VERSION" val="1.0"/>
  <p:tag name="KSO_WM_BEAUTIFY_FLAG" val="#wm#"/>
  <p:tag name="KSO_WM_UNIT_COLOR_SCHEME_SHAPE_ID" val="12"/>
  <p:tag name="KSO_WM_UNIT_COLOR_SCHEME_PARENT_PAGE" val="0_1"/>
</p:tagLst>
</file>

<file path=ppt/tags/tag206.xml><?xml version="1.0" encoding="utf-8"?>
<p:tagLst xmlns:p="http://schemas.openxmlformats.org/presentationml/2006/main">
  <p:tag name="KSO_WM_BEAUTIFY_FLAG" val="#wm#"/>
  <p:tag name="KSO_WM_TEMPLATE_CATEGORY" val="diagram"/>
  <p:tag name="KSO_WM_TEMPLATE_INDEX" val="20194605"/>
  <p:tag name="KSO_WM_SLIDE_ID" val="diagram20194605_1"/>
  <p:tag name="KSO_WM_SLIDE_ITEM_CNT" val="0"/>
  <p:tag name="KSO_WM_SLIDE_INDEX" val="1"/>
  <p:tag name="KSO_WM_TAG_VERSION" val="1.0"/>
  <p:tag name="KSO_WM_SLIDE_LAYOUT" val="a_f"/>
  <p:tag name="KSO_WM_SLIDE_LAYOUT_CNT" val="1_1"/>
  <p:tag name="KSO_WM_SLIDE_TYPE" val="text"/>
  <p:tag name="KSO_WM_SLIDE_SUBTYPE" val="pureTxt"/>
  <p:tag name="KSO_WM_SLIDE_SIZE" val="960*540"/>
  <p:tag name="KSO_WM_SLIDE_POSITION" val="0*0"/>
  <p:tag name="KSO_WM_SLIDE_COLORSCHEME_VERSION" val="3.2"/>
  <p:tag name="KSO_WM_TEMPLATE_SUBCATEGORY" val="0"/>
</p:tagLst>
</file>

<file path=ppt/tags/tag207.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208.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209.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γ"/>
  <p:tag name="KSO_WM_UNIT_INDEX" val="2"/>
  <p:tag name="KSO_WM_UNIT_ID" val="_3*γ*2"/>
  <p:tag name="KSO_WM_UNIT_LAYERLEVEL" val="1"/>
  <p:tag name="KSO_WM_TAG_VERSION" val="1.0"/>
  <p:tag name="KSO_WM_BEAUTIFY_FLAG" val="#wm#"/>
</p:tagLst>
</file>

<file path=ppt/tags/tag210.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211.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12.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13.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1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15.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1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17.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18.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19.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0.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221.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222.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223.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194618_1*i*1"/>
  <p:tag name="KSO_WM_TEMPLATE_CATEGORY" val="diagram"/>
  <p:tag name="KSO_WM_TEMPLATE_INDEX" val="20194618"/>
  <p:tag name="KSO_WM_UNIT_LAYERLEVEL" val="1"/>
  <p:tag name="KSO_WM_TAG_VERSION" val="1.0"/>
  <p:tag name="KSO_WM_BEAUTIFY_FLAG" val="#wm#"/>
  <p:tag name="KSO_WM_UNIT_DECOLORIZATION" val="1"/>
  <p:tag name="KSO_WM_UNIT_COLOR_SCHEME_SHAPE_ID" val="31"/>
  <p:tag name="KSO_WM_UNIT_COLOR_SCHEME_PARENT_PAGE" val="0_1"/>
</p:tagLst>
</file>

<file path=ppt/tags/tag225.xml><?xml version="1.0" encoding="utf-8"?>
<p:tagLst xmlns:p="http://schemas.openxmlformats.org/presentationml/2006/main">
  <p:tag name="KSO_WM_UNIT_TEXT_PART_ID_V2" val="d-2-2"/>
  <p:tag name="KSO_WM_UNIT_PRESET_TEXT" val="点击此处添加正文，文字是您思想的提炼。&#13;文字是您思想的提炼，为了呈现发布的良好效果。&#13;请言简意赅的阐述您的观点，并根据需要增减文字。&#13;即便信息错综复杂，需要用更多的文字来表述。&#13;也请您尽可能提炼思想的精髓，往往事半功倍。"/>
  <p:tag name="KSO_WM_UNIT_NOCLEAR" val="1"/>
  <p:tag name="KSO_WM_UNIT_VALUE" val="182"/>
  <p:tag name="KSO_WM_UNIT_HIGHLIGHT" val="0"/>
  <p:tag name="KSO_WM_UNIT_COMPATIBLE" val="0"/>
  <p:tag name="KSO_WM_UNIT_DIAGRAM_ISNUMVISUAL" val="0"/>
  <p:tag name="KSO_WM_UNIT_DIAGRAM_ISREFERUNIT" val="0"/>
  <p:tag name="KSO_WM_UNIT_TYPE" val="f"/>
  <p:tag name="KSO_WM_UNIT_INDEX" val="1"/>
  <p:tag name="KSO_WM_UNIT_ID" val="diagram20194618_1*f*1"/>
  <p:tag name="KSO_WM_TEMPLATE_CATEGORY" val="diagram"/>
  <p:tag name="KSO_WM_TEMPLATE_INDEX" val="20194618"/>
  <p:tag name="KSO_WM_UNIT_LAYERLEVEL" val="1"/>
  <p:tag name="KSO_WM_TAG_VERSION" val="1.0"/>
  <p:tag name="KSO_WM_BEAUTIFY_FLAG" val="#wm#"/>
  <p:tag name="KSO_WM_UNIT_COLOR_SCHEME_SHAPE_ID" val="3"/>
  <p:tag name="KSO_WM_UNIT_COLOR_SCHEME_PARENT_PAGE" val="0_1"/>
</p:tagLst>
</file>

<file path=ppt/tags/tag226.xml><?xml version="1.0" encoding="utf-8"?>
<p:tagLst xmlns:p="http://schemas.openxmlformats.org/presentationml/2006/main">
  <p:tag name="KSO_WM_UNIT_TEXT_PART_ID_V2" val="a-3-2"/>
  <p:tag name="KSO_WM_UNIT_ISCONTENTSTITLE" val="0"/>
  <p:tag name="KSO_WM_UNIT_PRESET_TEXT" val="单击此处可添加您的大标题内容"/>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194618_1*a*1"/>
  <p:tag name="KSO_WM_TEMPLATE_CATEGORY" val="diagram"/>
  <p:tag name="KSO_WM_TEMPLATE_INDEX" val="20194618"/>
  <p:tag name="KSO_WM_UNIT_LAYERLEVEL" val="1"/>
  <p:tag name="KSO_WM_TAG_VERSION" val="1.0"/>
  <p:tag name="KSO_WM_BEAUTIFY_FLAG" val="#wm#"/>
  <p:tag name="KSO_WM_UNIT_COLOR_SCHEME_SHAPE_ID" val="20"/>
  <p:tag name="KSO_WM_UNIT_COLOR_SCHEME_PARENT_PAGE" val="0_1"/>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18_1*i*2"/>
  <p:tag name="KSO_WM_TEMPLATE_CATEGORY" val="diagram"/>
  <p:tag name="KSO_WM_TEMPLATE_INDEX" val="20194618"/>
  <p:tag name="KSO_WM_UNIT_LAYERLEVEL" val="1"/>
  <p:tag name="KSO_WM_TAG_VERSION" val="1.0"/>
  <p:tag name="KSO_WM_BEAUTIFY_FLAG" val="#wm#"/>
  <p:tag name="KSO_WM_UNIT_COLOR_SCHEME_SHAPE_ID" val="30"/>
  <p:tag name="KSO_WM_UNIT_COLOR_SCHEME_PARENT_PAGE" val="0_1"/>
  <p:tag name="KSO_WM_UNIT_DECOLORIZATION" val="1"/>
</p:tagLst>
</file>

<file path=ppt/tags/tag2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diagram20194618_1*i*4"/>
  <p:tag name="KSO_WM_TEMPLATE_CATEGORY" val="diagram"/>
  <p:tag name="KSO_WM_TEMPLATE_INDEX" val="20194618"/>
  <p:tag name="KSO_WM_UNIT_LAYERLEVEL" val="1"/>
  <p:tag name="KSO_WM_TAG_VERSION" val="1.0"/>
  <p:tag name="KSO_WM_BEAUTIFY_FLAG" val="#wm#"/>
  <p:tag name="KSO_WM_UNIT_COLOR_SCHEME_SHAPE_ID" val="32"/>
  <p:tag name="KSO_WM_UNIT_COLOR_SCHEME_PARENT_PAGE" val="0_1"/>
</p:tagLst>
</file>

<file path=ppt/tags/tag2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18_1*i*5"/>
  <p:tag name="KSO_WM_TEMPLATE_CATEGORY" val="diagram"/>
  <p:tag name="KSO_WM_TEMPLATE_INDEX" val="20194618"/>
  <p:tag name="KSO_WM_UNIT_LAYERLEVEL" val="1"/>
  <p:tag name="KSO_WM_TAG_VERSION" val="1.0"/>
  <p:tag name="KSO_WM_BEAUTIFY_FLAG" val="#wm#"/>
  <p:tag name="KSO_WM_UNIT_COLOR_SCHEME_SHAPE_ID" val="33"/>
  <p:tag name="KSO_WM_UNIT_COLOR_SCHEME_PARENT_PAGE" val="0_1"/>
  <p:tag name="KSO_WM_UNIT_DECOLORIZATION"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194618_1*i*6"/>
  <p:tag name="KSO_WM_TEMPLATE_CATEGORY" val="diagram"/>
  <p:tag name="KSO_WM_TEMPLATE_INDEX" val="20194618"/>
  <p:tag name="KSO_WM_UNIT_LAYERLEVEL" val="1"/>
  <p:tag name="KSO_WM_TAG_VERSION" val="1.0"/>
  <p:tag name="KSO_WM_BEAUTIFY_FLAG" val="#wm#"/>
  <p:tag name="KSO_WM_UNIT_COLOR_SCHEME_SHAPE_ID" val="34"/>
  <p:tag name="KSO_WM_UNIT_COLOR_SCHEME_PARENT_PAGE" val="0_1"/>
  <p:tag name="KSO_WM_UNIT_DECOLORIZATION" val="1"/>
</p:tagLst>
</file>

<file path=ppt/tags/tag231.xml><?xml version="1.0" encoding="utf-8"?>
<p:tagLst xmlns:p="http://schemas.openxmlformats.org/presentationml/2006/main">
  <p:tag name="KSO_WM_SLIDE_ID" val="diagram20194618_1"/>
  <p:tag name="KSO_WM_SLIDE_ITEM_CNT" val="0"/>
  <p:tag name="KSO_WM_SLIDE_INDEX" val="1"/>
  <p:tag name="KSO_WM_TAG_VERSION" val="1.0"/>
  <p:tag name="KSO_WM_BEAUTIFY_FLAG" val="#wm#"/>
  <p:tag name="KSO_WM_TEMPLATE_CATEGORY" val="diagram"/>
  <p:tag name="KSO_WM_TEMPLATE_INDEX" val="20194618"/>
  <p:tag name="KSO_WM_SLIDE_TYPE" val="text"/>
  <p:tag name="KSO_WM_SLIDE_SUBTYPE" val="pureTxt"/>
  <p:tag name="KSO_WM_SLIDE_SIZE" val="960*421"/>
  <p:tag name="KSO_WM_SLIDE_POSITION" val="0*118"/>
  <p:tag name="KSO_WM_SLIDE_LAYOUT" val="a_f"/>
  <p:tag name="KSO_WM_SLIDE_LAYOUT_CNT" val="1_1"/>
  <p:tag name="KSO_WM_SLIDE_COLORSCHEME_VERSION" val="3.2"/>
  <p:tag name="KSO_WM_TEMPLATE_SUBCATEGORY" val="0"/>
</p:tagLst>
</file>

<file path=ppt/tags/tag232.xml><?xml version="1.0" encoding="utf-8"?>
<p:tagLst xmlns:p="http://schemas.openxmlformats.org/presentationml/2006/main">
  <p:tag name="KSO_WM_UNIT_LARGE_SHAPE" val="1"/>
  <p:tag name="KSO_WM_UNIT_HIGHLIGHT" val="0"/>
  <p:tag name="KSO_WM_UNIT_COMPATIBLE" val="0"/>
  <p:tag name="KSO_WM_UNIT_DIAGRAM_ISNUMVISUAL" val="0"/>
  <p:tag name="KSO_WM_UNIT_DIAGRAM_ISREFERUNIT" val="0"/>
  <p:tag name="KSO_WM_UNIT_TYPE" val="i"/>
  <p:tag name="KSO_WM_UNIT_INDEX" val="1"/>
  <p:tag name="KSO_WM_UNIT_ID" val="diagram20194601_1*i*1"/>
  <p:tag name="KSO_WM_TEMPLATE_CATEGORY" val="diagram"/>
  <p:tag name="KSO_WM_TEMPLATE_INDEX" val="20194601"/>
  <p:tag name="KSO_WM_UNIT_LAYERLEVEL" val="1"/>
  <p:tag name="KSO_WM_TAG_VERSION" val="1.0"/>
  <p:tag name="KSO_WM_BEAUTIFY_FLAG" val="#wm#"/>
  <p:tag name="KSO_WM_UNIT_COLOR_SCHEME_SHAPE_ID" val="17"/>
  <p:tag name="KSO_WM_UNIT_COLOR_SCHEME_PARENT_PAGE" val="0_1"/>
</p:tagLst>
</file>

<file path=ppt/tags/tag2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194601_1*i*2"/>
  <p:tag name="KSO_WM_TEMPLATE_CATEGORY" val="diagram"/>
  <p:tag name="KSO_WM_TEMPLATE_INDEX" val="20194601"/>
  <p:tag name="KSO_WM_UNIT_LAYERLEVEL" val="1"/>
  <p:tag name="KSO_WM_TAG_VERSION" val="1.0"/>
  <p:tag name="KSO_WM_BEAUTIFY_FLAG" val="#wm#"/>
  <p:tag name="KSO_WM_UNIT_COLOR_SCHEME_SHAPE_ID" val="5"/>
  <p:tag name="KSO_WM_UNIT_FOIL_COLOR" val="1"/>
  <p:tag name="KSO_WM_UNIT_COLOR_SCHEME_PARENT_PAGE" val="0_1"/>
</p:tagLst>
</file>

<file path=ppt/tags/tag2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194601_1*i*3"/>
  <p:tag name="KSO_WM_TEMPLATE_CATEGORY" val="diagram"/>
  <p:tag name="KSO_WM_TEMPLATE_INDEX" val="20194601"/>
  <p:tag name="KSO_WM_UNIT_LAYERLEVEL" val="1"/>
  <p:tag name="KSO_WM_TAG_VERSION" val="1.0"/>
  <p:tag name="KSO_WM_BEAUTIFY_FLAG" val="#wm#"/>
  <p:tag name="KSO_WM_UNIT_COLOR_SCHEME_SHAPE_ID" val="6"/>
  <p:tag name="KSO_WM_UNIT_COLOR_SCHEME_PARENT_PAGE" val="0_1"/>
  <p:tag name="KSO_WM_UNIT_DECOLORIZATION" val="1"/>
</p:tagLst>
</file>

<file path=ppt/tags/tag2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diagram20194601_1*i*5"/>
  <p:tag name="KSO_WM_TEMPLATE_CATEGORY" val="diagram"/>
  <p:tag name="KSO_WM_TEMPLATE_INDEX" val="20194601"/>
  <p:tag name="KSO_WM_UNIT_LAYERLEVEL" val="1"/>
  <p:tag name="KSO_WM_TAG_VERSION" val="1.0"/>
  <p:tag name="KSO_WM_BEAUTIFY_FLAG" val="#wm#"/>
  <p:tag name="KSO_WM_UNIT_COLOR_SCHEME_SHAPE_ID" val="8"/>
  <p:tag name="KSO_WM_UNIT_COLOR_SCHEME_PARENT_PAGE" val="0_1"/>
  <p:tag name="KSO_WM_UNIT_DECOLORIZATION" val="1"/>
</p:tagLst>
</file>

<file path=ppt/tags/tag2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6"/>
  <p:tag name="KSO_WM_UNIT_ID" val="diagram20194601_1*i*6"/>
  <p:tag name="KSO_WM_TEMPLATE_CATEGORY" val="diagram"/>
  <p:tag name="KSO_WM_TEMPLATE_INDEX" val="20194601"/>
  <p:tag name="KSO_WM_UNIT_LAYERLEVEL" val="1"/>
  <p:tag name="KSO_WM_TAG_VERSION" val="1.0"/>
  <p:tag name="KSO_WM_BEAUTIFY_FLAG" val="#wm#"/>
  <p:tag name="KSO_WM_UNIT_COLOR_SCHEME_SHAPE_ID" val="9"/>
  <p:tag name="KSO_WM_UNIT_COLOR_SCHEME_PARENT_PAGE" val="0_1"/>
  <p:tag name="KSO_WM_UNIT_DECOLORIZATION" val="1"/>
</p:tagLst>
</file>

<file path=ppt/tags/tag237.xml><?xml version="1.0" encoding="utf-8"?>
<p:tagLst xmlns:p="http://schemas.openxmlformats.org/presentationml/2006/main">
  <p:tag name="KSO_WM_UNIT_TEXT_PART_ID_V2" val="d-1-2"/>
  <p:tag name="KSO_WM_UNIT_PRESET_TEXT" val="点击此处添加正文。&#13;请尽量言简意赅的阐述。&#13;您的观点。&#13;恰如其分的表达观点。&#13;往往事半功倍。"/>
  <p:tag name="KSO_WM_UNIT_NOCLEAR" val="0"/>
  <p:tag name="KSO_WM_UNIT_VALUE" val="91"/>
  <p:tag name="KSO_WM_UNIT_HIGHLIGHT" val="0"/>
  <p:tag name="KSO_WM_UNIT_COMPATIBLE" val="0"/>
  <p:tag name="KSO_WM_UNIT_DIAGRAM_ISNUMVISUAL" val="0"/>
  <p:tag name="KSO_WM_UNIT_DIAGRAM_ISREFERUNIT" val="0"/>
  <p:tag name="KSO_WM_UNIT_TYPE" val="f"/>
  <p:tag name="KSO_WM_UNIT_INDEX" val="1"/>
  <p:tag name="KSO_WM_UNIT_ID" val="diagram20194601_1*f*1"/>
  <p:tag name="KSO_WM_TEMPLATE_CATEGORY" val="diagram"/>
  <p:tag name="KSO_WM_TEMPLATE_INDEX" val="20194601"/>
  <p:tag name="KSO_WM_UNIT_LAYERLEVEL" val="1"/>
  <p:tag name="KSO_WM_TAG_VERSION" val="1.0"/>
  <p:tag name="KSO_WM_BEAUTIFY_FLAG" val="#wm#"/>
  <p:tag name="KSO_WM_UNIT_COLOR_SCHEME_SHAPE_ID" val="2"/>
  <p:tag name="KSO_WM_UNIT_COLOR_SCHEME_PARENT_PAGE" val="0_1"/>
</p:tagLst>
</file>

<file path=ppt/tags/tag238.xml><?xml version="1.0" encoding="utf-8"?>
<p:tagLst xmlns:p="http://schemas.openxmlformats.org/presentationml/2006/main">
  <p:tag name="KSO_WM_UNIT_TEXT_PART_ID_V2" val="a-1-2"/>
  <p:tag name="KSO_WM_UNIT_ISCONTENTSTITLE" val="0"/>
  <p:tag name="KSO_WM_UNIT_PRESET_TEXT" val="单击此处可自行添加大标题"/>
  <p:tag name="KSO_WM_UNIT_NOCLEAR" val="0"/>
  <p:tag name="KSO_WM_UNIT_VALUE" val="16"/>
  <p:tag name="KSO_WM_UNIT_HIGHLIGHT" val="0"/>
  <p:tag name="KSO_WM_UNIT_COMPATIBLE" val="0"/>
  <p:tag name="KSO_WM_UNIT_DIAGRAM_ISNUMVISUAL" val="0"/>
  <p:tag name="KSO_WM_UNIT_DIAGRAM_ISREFERUNIT" val="0"/>
  <p:tag name="KSO_WM_UNIT_TYPE" val="a"/>
  <p:tag name="KSO_WM_UNIT_INDEX" val="1"/>
  <p:tag name="KSO_WM_UNIT_ID" val="diagram20194601_1*a*1"/>
  <p:tag name="KSO_WM_TEMPLATE_CATEGORY" val="diagram"/>
  <p:tag name="KSO_WM_TEMPLATE_INDEX" val="20194601"/>
  <p:tag name="KSO_WM_UNIT_LAYERLEVEL" val="1"/>
  <p:tag name="KSO_WM_TAG_VERSION" val="1.0"/>
  <p:tag name="KSO_WM_BEAUTIFY_FLAG" val="#wm#"/>
  <p:tag name="KSO_WM_UNIT_COLOR_SCHEME_SHAPE_ID" val="16"/>
  <p:tag name="KSO_WM_UNIT_COLOR_SCHEME_PARENT_PAGE" val="0_1"/>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diagram20194601_1*i*8"/>
  <p:tag name="KSO_WM_TEMPLATE_CATEGORY" val="diagram"/>
  <p:tag name="KSO_WM_TEMPLATE_INDEX" val="20194601"/>
  <p:tag name="KSO_WM_UNIT_LAYERLEVEL" val="1"/>
  <p:tag name="KSO_WM_TAG_VERSION" val="1.0"/>
  <p:tag name="KSO_WM_BEAUTIFY_FLAG" val="#wm#"/>
  <p:tag name="KSO_WM_UNIT_COLOR_SCHEME_SHAPE_ID" val="11"/>
  <p:tag name="KSO_WM_UNIT_COLOR_SCHEME_PARENT_PAGE" val="0_1"/>
  <p:tag name="KSO_WM_UNIT_DECOLORIZATION" val="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diagram20194601_1*i*9"/>
  <p:tag name="KSO_WM_TEMPLATE_CATEGORY" val="diagram"/>
  <p:tag name="KSO_WM_TEMPLATE_INDEX" val="20194601"/>
  <p:tag name="KSO_WM_UNIT_LAYERLEVEL" val="1"/>
  <p:tag name="KSO_WM_TAG_VERSION" val="1.0"/>
  <p:tag name="KSO_WM_BEAUTIFY_FLAG" val="#wm#"/>
  <p:tag name="KSO_WM_UNIT_COLOR_SCHEME_SHAPE_ID" val="12"/>
  <p:tag name="KSO_WM_UNIT_COLOR_SCHEME_PARENT_PAGE" val="0_1"/>
  <p:tag name="KSO_WM_UNIT_DECOLORIZATION" val="1"/>
</p:tagLst>
</file>

<file path=ppt/tags/tag241.xml><?xml version="1.0" encoding="utf-8"?>
<p:tagLst xmlns:p="http://schemas.openxmlformats.org/presentationml/2006/main">
  <p:tag name="KSO_WM_SLIDE_ID" val="diagram20194601_1"/>
  <p:tag name="KSO_WM_SLIDE_ITEM_CNT" val="0"/>
  <p:tag name="KSO_WM_SLIDE_INDEX" val="1"/>
  <p:tag name="KSO_WM_TAG_VERSION" val="1.0"/>
  <p:tag name="KSO_WM_BEAUTIFY_FLAG" val="#wm#"/>
  <p:tag name="KSO_WM_TEMPLATE_CATEGORY" val="diagram"/>
  <p:tag name="KSO_WM_TEMPLATE_INDEX" val="20194601"/>
  <p:tag name="KSO_WM_SLIDE_TYPE" val="text"/>
  <p:tag name="KSO_WM_SLIDE_SUBTYPE" val="pureTxt"/>
  <p:tag name="KSO_WM_SLIDE_SIZE" val="960*540"/>
  <p:tag name="KSO_WM_SLIDE_POSITION" val="0*0"/>
  <p:tag name="KSO_WM_SLIDE_LAYOUT" val="a_f"/>
  <p:tag name="KSO_WM_SLIDE_LAYOUT_CNT" val="1_1"/>
  <p:tag name="KSO_WM_SLIDE_COLORSCHEME_VERSION" val="3.2"/>
</p:tagLst>
</file>

<file path=ppt/tags/tag24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4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4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4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46.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47.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48.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49.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0.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51.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52.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53.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5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55.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56.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57.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58.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59.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0.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261.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262.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263.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264.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65.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66.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67.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68.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69.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0.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71.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72.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73.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74.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75.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76.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277.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278.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279.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0.xml><?xml version="1.0" encoding="utf-8"?>
<p:tagLst xmlns:p="http://schemas.openxmlformats.org/presentationml/2006/main">
  <p:tag name="KSO_WM_UNIT_ISCONTENTSTITLE" val="0"/>
  <p:tag name="KSO_WM_UNIT_VALUE" val="9"/>
  <p:tag name="KSO_WM_UNIT_HIGHLIGHT" val="0"/>
  <p:tag name="KSO_WM_UNIT_COMPATIBLE" val="0"/>
  <p:tag name="KSO_WM_UNIT_TYPE" val="a"/>
  <p:tag name="KSO_WM_UNIT_INDEX" val="1"/>
  <p:tag name="KSO_WM_UNIT_ID" val="custom20191228_3*a*1"/>
  <p:tag name="KSO_WM_TEMPLATE_CATEGORY" val="custom"/>
  <p:tag name="KSO_WM_TEMPLATE_INDEX" val="20191228"/>
  <p:tag name="KSO_WM_UNIT_LAYERLEVEL" val="1"/>
  <p:tag name="KSO_WM_TAG_VERSION" val="1.0"/>
  <p:tag name="KSO_WM_BEAUTIFY_FLAG" val="#wm#"/>
  <p:tag name="KSO_WM_UNIT_PRESET_TEXT" val="单击此处添加标题"/>
  <p:tag name="KSO_WM_UNIT_NOCLEAR" val="0"/>
  <p:tag name="KSO_WM_UNIT_DIAGRAM_ISNUMVISUAL" val="0"/>
  <p:tag name="KSO_WM_UNIT_DIAGRAM_ISREFERUNIT" val="0"/>
  <p:tag name="KSO_WM_UNIT_COLOR_SCHEME_SHAPE_ID" val="5"/>
  <p:tag name="KSO_WM_UNIT_COLOR_SCHEME_PARENT_PAGE" val="0_3"/>
</p:tagLst>
</file>

<file path=ppt/tags/tag281.xml><?xml version="1.0" encoding="utf-8"?>
<p:tagLst xmlns:p="http://schemas.openxmlformats.org/presentationml/2006/main">
  <p:tag name="KSO_WM_UNIT_VALUE" val="9"/>
  <p:tag name="KSO_WM_UNIT_HIGHLIGHT" val="0"/>
  <p:tag name="KSO_WM_UNIT_COMPATIBLE" val="0"/>
  <p:tag name="KSO_WM_UNIT_TYPE" val="e"/>
  <p:tag name="KSO_WM_UNIT_INDEX" val="1"/>
  <p:tag name="KSO_WM_UNIT_ID" val="custom20191228_3*e*1"/>
  <p:tag name="KSO_WM_TEMPLATE_CATEGORY" val="custom"/>
  <p:tag name="KSO_WM_TEMPLATE_INDEX" val="20191228"/>
  <p:tag name="KSO_WM_UNIT_LAYERLEVEL" val="1"/>
  <p:tag name="KSO_WM_TAG_VERSION" val="1.0"/>
  <p:tag name="KSO_WM_BEAUTIFY_FLAG" val="#wm#"/>
  <p:tag name="KSO_WM_UNIT_PRESET_TEXT" val="/01"/>
  <p:tag name="KSO_WM_UNIT_NOCLEAR" val="0"/>
  <p:tag name="KSO_WM_UNIT_DIAGRAM_ISNUMVISUAL" val="0"/>
  <p:tag name="KSO_WM_UNIT_DIAGRAM_ISREFERUNIT" val="0"/>
  <p:tag name="KSO_WM_UNIT_COLOR_SCHEME_SHAPE_ID" val="9"/>
  <p:tag name="KSO_WM_UNIT_COLOR_SCHEME_PARENT_PAGE" val="0_3"/>
</p:tagLst>
</file>

<file path=ppt/tags/tag282.xml><?xml version="1.0" encoding="utf-8"?>
<p:tagLst xmlns:p="http://schemas.openxmlformats.org/presentationml/2006/main">
  <p:tag name="KSO_WM_SLIDE_ID" val="custom20191228_3"/>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91228"/>
  <p:tag name="KSO_WM_SLIDE_LAYOUT" val="a_b_e"/>
  <p:tag name="KSO_WM_SLIDE_LAYOUT_CNT" val="1_1_1"/>
  <p:tag name="KSO_WM_TEMPLATE_SUBCATEGORY" val="0"/>
  <p:tag name="KSO_WM_SLIDE_COLORSCHEME_VERSION" val="3.2"/>
</p:tagLst>
</file>

<file path=ppt/tags/tag283.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84.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85.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86.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87.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88.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89.xml><?xml version="1.0" encoding="utf-8"?>
<p:tagLst xmlns:p="http://schemas.openxmlformats.org/presentationml/2006/main">
  <p:tag name="KSO_WM_UNIT_ISCONTENTSTITLE" val="0"/>
  <p:tag name="KSO_WM_UNIT_VALUE" val="9"/>
  <p:tag name="KSO_WM_UNIT_HIGHLIGHT" val="0"/>
  <p:tag name="KSO_WM_UNIT_COMPATIBLE" val="0"/>
  <p:tag name="KSO_WM_UNIT_TYPE" val="a"/>
  <p:tag name="KSO_WM_UNIT_INDEX" val="1"/>
  <p:tag name="KSO_WM_UNIT_ID" val="custom20191228_3*a*1"/>
  <p:tag name="KSO_WM_TEMPLATE_CATEGORY" val="custom"/>
  <p:tag name="KSO_WM_TEMPLATE_INDEX" val="20191228"/>
  <p:tag name="KSO_WM_UNIT_LAYERLEVEL" val="1"/>
  <p:tag name="KSO_WM_TAG_VERSION" val="1.0"/>
  <p:tag name="KSO_WM_BEAUTIFY_FLAG" val="#wm#"/>
  <p:tag name="KSO_WM_UNIT_PRESET_TEXT" val="单击此处添加标题"/>
  <p:tag name="KSO_WM_UNIT_NOCLEAR" val="0"/>
  <p:tag name="KSO_WM_UNIT_DIAGRAM_ISNUMVISUAL" val="0"/>
  <p:tag name="KSO_WM_UNIT_DIAGRAM_ISREFERUNIT" val="0"/>
  <p:tag name="KSO_WM_UNIT_COLOR_SCHEME_SHAPE_ID" val="5"/>
  <p:tag name="KSO_WM_UNIT_COLOR_SCHEME_PARENT_PAGE" val="0_3"/>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0.xml><?xml version="1.0" encoding="utf-8"?>
<p:tagLst xmlns:p="http://schemas.openxmlformats.org/presentationml/2006/main">
  <p:tag name="KSO_WM_UNIT_VALUE" val="9"/>
  <p:tag name="KSO_WM_UNIT_HIGHLIGHT" val="0"/>
  <p:tag name="KSO_WM_UNIT_COMPATIBLE" val="0"/>
  <p:tag name="KSO_WM_UNIT_TYPE" val="e"/>
  <p:tag name="KSO_WM_UNIT_INDEX" val="1"/>
  <p:tag name="KSO_WM_UNIT_ID" val="custom20191228_3*e*1"/>
  <p:tag name="KSO_WM_TEMPLATE_CATEGORY" val="custom"/>
  <p:tag name="KSO_WM_TEMPLATE_INDEX" val="20191228"/>
  <p:tag name="KSO_WM_UNIT_LAYERLEVEL" val="1"/>
  <p:tag name="KSO_WM_TAG_VERSION" val="1.0"/>
  <p:tag name="KSO_WM_BEAUTIFY_FLAG" val="#wm#"/>
  <p:tag name="KSO_WM_UNIT_PRESET_TEXT" val="/01"/>
  <p:tag name="KSO_WM_UNIT_NOCLEAR" val="0"/>
  <p:tag name="KSO_WM_UNIT_DIAGRAM_ISNUMVISUAL" val="0"/>
  <p:tag name="KSO_WM_UNIT_DIAGRAM_ISREFERUNIT" val="0"/>
  <p:tag name="KSO_WM_UNIT_COLOR_SCHEME_SHAPE_ID" val="9"/>
  <p:tag name="KSO_WM_UNIT_COLOR_SCHEME_PARENT_PAGE" val="0_3"/>
</p:tagLst>
</file>

<file path=ppt/tags/tag291.xml><?xml version="1.0" encoding="utf-8"?>
<p:tagLst xmlns:p="http://schemas.openxmlformats.org/presentationml/2006/main">
  <p:tag name="KSO_WM_SLIDE_ID" val="custom20191228_3"/>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91228"/>
  <p:tag name="KSO_WM_SLIDE_LAYOUT" val="a_b_e"/>
  <p:tag name="KSO_WM_SLIDE_LAYOUT_CNT" val="1_1_1"/>
  <p:tag name="KSO_WM_TEMPLATE_SUBCATEGORY" val="0"/>
  <p:tag name="KSO_WM_SLIDE_COLORSCHEME_VERSION" val="3.2"/>
</p:tagLst>
</file>

<file path=ppt/tags/tag29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9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9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9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296.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297.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298.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299.xml><?xml version="1.0" encoding="utf-8"?>
<p:tagLst xmlns:p="http://schemas.openxmlformats.org/presentationml/2006/main">
  <p:tag name="KSO_WM_UNIT_ISCONTENTSTITLE" val="0"/>
  <p:tag name="KSO_WM_UNIT_PRESET_TEXT" val="单击此处添加文本具体内容"/>
  <p:tag name="KSO_WM_UNIT_VALUE" val="57"/>
  <p:tag name="KSO_WM_UNIT_HIGHLIGHT" val="0"/>
  <p:tag name="KSO_WM_UNIT_COMPATIBLE" val="0"/>
  <p:tag name="KSO_WM_UNIT_DIAGRAM_ISNUMVISUAL" val="0"/>
  <p:tag name="KSO_WM_UNIT_DIAGRAM_ISREFERUNIT" val="0"/>
  <p:tag name="KSO_WM_UNIT_TYPE" val="b"/>
  <p:tag name="KSO_WM_UNIT_INDEX" val="1"/>
  <p:tag name="KSO_WM_UNIT_ID" val="background20191704_2*b*1"/>
  <p:tag name="KSO_WM_TEMPLATE_CATEGORY" val="background"/>
  <p:tag name="KSO_WM_TEMPLATE_INDEX" val="20191704"/>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00.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301.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302.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30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30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305.xml><?xml version="1.0" encoding="utf-8"?>
<p:tagLst xmlns:p="http://schemas.openxmlformats.org/presentationml/2006/main">
  <p:tag name="KSO_WM_UNIT_ISCONTENTSTITLE" val="0"/>
  <p:tag name="KSO_WM_UNIT_PRESET_TEXT" val="单击此处添加标题"/>
  <p:tag name="KSO_WM_UNIT_VALUE" val="70"/>
  <p:tag name="KSO_WM_UNIT_HIGHLIGHT" val="0"/>
  <p:tag name="KSO_WM_UNIT_COMPATIBLE" val="0"/>
  <p:tag name="KSO_WM_UNIT_DIAGRAM_ISNUMVISUAL" val="0"/>
  <p:tag name="KSO_WM_UNIT_DIAGRAM_ISREFERUNIT" val="0"/>
  <p:tag name="KSO_WM_UNIT_TYPE" val="a"/>
  <p:tag name="KSO_WM_UNIT_INDEX" val="1"/>
  <p:tag name="KSO_WM_UNIT_ID" val="background20191704_3*a*1"/>
  <p:tag name="KSO_WM_TEMPLATE_CATEGORY" val="background"/>
  <p:tag name="KSO_WM_TEMPLATE_INDEX" val="20191704"/>
  <p:tag name="KSO_WM_UNIT_LAYERLEVEL" val="1"/>
  <p:tag name="KSO_WM_TAG_VERSION" val="1.0"/>
  <p:tag name="KSO_WM_BEAUTIFY_FLAG" val="#wm#"/>
</p:tagLst>
</file>

<file path=ppt/tags/tag306.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307.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308.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309.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0.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311.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312.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313.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2_1"/>
  <p:tag name="KSO_WM_UNIT_ID" val="mixed20199731_1*ζ_h_d*1_2_1"/>
  <p:tag name="KSO_WM_TEMPLATE_CATEGORY" val="mixed"/>
  <p:tag name="KSO_WM_TEMPLATE_INDEX" val="20199731"/>
  <p:tag name="KSO_WM_UNIT_LAYERLEVEL" val="1_1_1"/>
  <p:tag name="KSO_WM_TAG_VERSION" val="1.0"/>
  <p:tag name="KSO_WM_BEAUTIFY_FLAG" val="#wm#"/>
  <p:tag name="KSO_WM_UNIT_FLASH_PICTURE_RATE" val="2"/>
</p:tagLst>
</file>

<file path=ppt/tags/tag314.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3_1"/>
  <p:tag name="KSO_WM_UNIT_ID" val="mixed20199731_1*ζ_h_d*1_3_1"/>
  <p:tag name="KSO_WM_TEMPLATE_CATEGORY" val="mixed"/>
  <p:tag name="KSO_WM_TEMPLATE_INDEX" val="20199731"/>
  <p:tag name="KSO_WM_UNIT_LAYERLEVEL" val="1_1_1"/>
  <p:tag name="KSO_WM_TAG_VERSION" val="1.0"/>
  <p:tag name="KSO_WM_BEAUTIFY_FLAG" val="#wm#"/>
  <p:tag name="KSO_WM_UNIT_FLASH_PICTURE_RATE" val="2"/>
</p:tagLst>
</file>

<file path=ppt/tags/tag315.xml><?xml version="1.0" encoding="utf-8"?>
<p:tagLst xmlns:p="http://schemas.openxmlformats.org/presentationml/2006/main">
  <p:tag name="KSO_WM_UNIT_TEXT_PART_ID_V2" val="a-1-2"/>
  <p:tag name="KSO_WM_UNIT_ISCONTENTSTITLE" val="0"/>
  <p:tag name="KSO_WM_UNIT_PRESET_TEXT" val="单击添加大标题"/>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194645_1*a*1"/>
  <p:tag name="KSO_WM_TEMPLATE_CATEGORY" val="diagram"/>
  <p:tag name="KSO_WM_TEMPLATE_INDEX" val="20194645"/>
  <p:tag name="KSO_WM_UNIT_LAYERLEVEL" val="1"/>
  <p:tag name="KSO_WM_TAG_VERSION" val="1.0"/>
  <p:tag name="KSO_WM_BEAUTIFY_FLAG" val="#wm#"/>
  <p:tag name="KSO_WM_UNIT_COLOR_SCHEME_SHAPE_ID" val="20"/>
  <p:tag name="KSO_WM_UNIT_COLOR_SCHEME_PARENT_PAGE" val="0_1"/>
</p:tagLst>
</file>

<file path=ppt/tags/tag316.xml><?xml version="1.0" encoding="utf-8"?>
<p:tagLst xmlns:p="http://schemas.openxmlformats.org/presentationml/2006/main">
  <p:tag name="SCENESHAPETYPE" val="SceneShape"/>
  <p:tag name="SCENESHAPESUBTYPE" val="ScenePicShape"/>
  <p:tag name="SCENESHAPENAME" val="轮播图形"/>
  <p:tag name="LOOPID" val="636833441596593358"/>
  <p:tag name="RESOURCEID" val="636833441596593358"/>
  <p:tag name="SCENEID" val="Unkown"/>
  <p:tag name="SCENELINKIDS" val="5|7|8"/>
  <p:tag name="ANIMSTRING" val="9ed3c3b50b8c1028c4c0ef6a594c9619"/>
  <p:tag name="PA" val="v5.2.3"/>
  <p:tag name="RESOURCELIBID_ANIM" val="265"/>
  <p:tag name="KSO_WM_UNIT_DIAGRAM_MODELTYPE" val="flashPicture"/>
  <p:tag name="KSO_WM_UNIT_VALUE" val="1150*2045"/>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mixed20199731_1*ζ_h_d*1_1_1"/>
  <p:tag name="KSO_WM_TEMPLATE_CATEGORY" val="mixed"/>
  <p:tag name="KSO_WM_TEMPLATE_INDEX" val="20199731"/>
  <p:tag name="KSO_WM_UNIT_LAYERLEVEL" val="1_1_1"/>
  <p:tag name="KSO_WM_TAG_VERSION" val="1.0"/>
  <p:tag name="KSO_WM_BEAUTIFY_FLAG" val="#wm#"/>
  <p:tag name="KSO_WM_UNIT_FLASH_PICTURE_RATE" val="2"/>
</p:tagLst>
</file>

<file path=ppt/tags/tag317.xml><?xml version="1.0" encoding="utf-8"?>
<p:tagLst xmlns:p="http://schemas.openxmlformats.org/presentationml/2006/main">
  <p:tag name="PA" val="v5.2.4"/>
  <p:tag name="RESOURCELIBID_ANIM" val="289"/>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i"/>
  <p:tag name="KSO_WM_UNIT_INDEX" val="1_1"/>
  <p:tag name="KSO_WM_UNIT_ID" val="mixed20199731_1*ζ_i*1_1"/>
  <p:tag name="KSO_WM_TEMPLATE_CATEGORY" val="mixed"/>
  <p:tag name="KSO_WM_TEMPLATE_INDEX" val="20199731"/>
  <p:tag name="KSO_WM_UNIT_LAYERLEVEL" val="1_1"/>
  <p:tag name="KSO_WM_TAG_VERSION" val="1.0"/>
  <p:tag name="KSO_WM_BEAUTIFY_FLAG" val="#wm#"/>
  <p:tag name="KSO_WM_UNIT_SUBTYPE" val="f"/>
</p:tagLst>
</file>

<file path=ppt/tags/tag318.xml><?xml version="1.0" encoding="utf-8"?>
<p:tagLst xmlns:p="http://schemas.openxmlformats.org/presentationml/2006/main">
  <p:tag name="PA" val="v5.2.4"/>
  <p:tag name="RESOURCELIBID_ANIM" val="289"/>
  <p:tag name="KSO_WM_UNIT_DIAGRAM_MODELTYPE" val="flashPicture"/>
  <p:tag name="KSO_WM_UNIT_HIGHLIGHT" val="0"/>
  <p:tag name="KSO_WM_UNIT_COMPATIBLE" val="0"/>
  <p:tag name="KSO_WM_UNIT_DIAGRAM_ISNUMVISUAL" val="0"/>
  <p:tag name="KSO_WM_UNIT_DIAGRAM_ISREFERUNIT" val="0"/>
  <p:tag name="KSO_WM_DIAGRAM_GROUP_CODE" val="ζ1-1"/>
  <p:tag name="KSO_WM_UNIT_TYPE" val="ζ_i"/>
  <p:tag name="KSO_WM_UNIT_INDEX" val="1_2"/>
  <p:tag name="KSO_WM_UNIT_ID" val="mixed20199731_1*ζ_i*1_2"/>
  <p:tag name="KSO_WM_TEMPLATE_CATEGORY" val="mixed"/>
  <p:tag name="KSO_WM_TEMPLATE_INDEX" val="20199731"/>
  <p:tag name="KSO_WM_UNIT_LAYERLEVEL" val="1_1"/>
  <p:tag name="KSO_WM_TAG_VERSION" val="1.0"/>
  <p:tag name="KSO_WM_BEAUTIFY_FLAG" val="#wm#"/>
  <p:tag name="KSO_WM_UNIT_SUBTYPE" val="f"/>
</p:tagLst>
</file>

<file path=ppt/tags/tag319.xml><?xml version="1.0" encoding="utf-8"?>
<p:tagLst xmlns:p="http://schemas.openxmlformats.org/presentationml/2006/main">
  <p:tag name="KSO_WM_SLIDE_ID" val="diagram20194645_1"/>
  <p:tag name="KSO_WM_SLIDE_ITEM_CNT" val="0"/>
  <p:tag name="KSO_WM_SLIDE_INDEX" val="1"/>
  <p:tag name="KSO_WM_TAG_VERSION" val="1.0"/>
  <p:tag name="KSO_WM_BEAUTIFY_FLAG" val="#wm#"/>
  <p:tag name="KSO_WM_TEMPLATE_CATEGORY" val="diagram"/>
  <p:tag name="KSO_WM_TEMPLATE_INDEX" val="20194645"/>
  <p:tag name="KSO_WM_SLIDE_LAYOUT" val="a_f"/>
  <p:tag name="KSO_WM_SLIDE_LAYOUT_CNT" val="1_1"/>
  <p:tag name="KSO_WM_SLIDE_TYPE" val="text"/>
  <p:tag name="KSO_WM_SLIDE_SUBTYPE" val="pureTxt"/>
  <p:tag name="KSO_WM_SLIDE_SIZE" val="941*540"/>
  <p:tag name="KSO_WM_SLIDE_POSITION" val="19*0"/>
  <p:tag name="KSO_WM_TEMPLATE_SUBCATEGORY" val="0"/>
  <p:tag name="KSO_WM_SLIDE_COLORSCHEME_VERSION" val="3.2"/>
  <p:tag name="KSO_WM_UNIT_FLASH_PICTURE_TYPE" val="0"/>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0.xml><?xml version="1.0" encoding="utf-8"?>
<p:tagLst xmlns:p="http://schemas.openxmlformats.org/presentationml/2006/main">
  <p:tag name="KSO_WM_UNIT_ISCONTENTSTITLE" val="0"/>
  <p:tag name="KSO_WM_UNIT_PRESET_TEXT" val="单击此处添加标题"/>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background20191704_2*a*1"/>
  <p:tag name="KSO_WM_TEMPLATE_CATEGORY" val="background"/>
  <p:tag name="KSO_WM_TEMPLATE_INDEX" val="20191704"/>
  <p:tag name="KSO_WM_UNIT_LAYERLEVEL" val="1"/>
  <p:tag name="KSO_WM_TAG_VERSION" val="1.0"/>
  <p:tag name="KSO_WM_BEAUTIFY_FLAG" val="#wm#"/>
</p:tagLst>
</file>

<file path=ppt/tags/tag321.xml><?xml version="1.0" encoding="utf-8"?>
<p:tagLst xmlns:p="http://schemas.openxmlformats.org/presentationml/2006/main">
  <p:tag name="KSO_WM_UNIT_PRESET_TEXT" val="01"/>
  <p:tag name="KSO_WM_UNIT_VALUE" val="1"/>
  <p:tag name="KSO_WM_UNIT_HIGHLIGHT" val="0"/>
  <p:tag name="KSO_WM_UNIT_COMPATIBLE" val="0"/>
  <p:tag name="KSO_WM_UNIT_DIAGRAM_ISNUMVISUAL" val="0"/>
  <p:tag name="KSO_WM_UNIT_DIAGRAM_ISREFERUNIT" val="0"/>
  <p:tag name="KSO_WM_UNIT_TYPE" val="e"/>
  <p:tag name="KSO_WM_UNIT_INDEX" val="1"/>
  <p:tag name="KSO_WM_UNIT_ID" val="background20191704_2*e*1"/>
  <p:tag name="KSO_WM_TEMPLATE_CATEGORY" val="background"/>
  <p:tag name="KSO_WM_TEMPLATE_INDEX" val="20191704"/>
  <p:tag name="KSO_WM_UNIT_LAYERLEVEL" val="1"/>
  <p:tag name="KSO_WM_TAG_VERSION" val="1.0"/>
  <p:tag name="KSO_WM_BEAUTIFY_FLAG" val="#wm#"/>
</p:tagLst>
</file>

<file path=ppt/tags/tag322.xml><?xml version="1.0" encoding="utf-8"?>
<p:tagLst xmlns:p="http://schemas.openxmlformats.org/presentationml/2006/main">
  <p:tag name="KSO_WM_SLIDE_ID" val="background20191704_2"/>
  <p:tag name="KSO_WM_SLIDE_ITEM_CNT" val="0"/>
  <p:tag name="KSO_WM_SLIDE_INDEX" val="2"/>
  <p:tag name="KSO_WM_TAG_VERSION" val="1.0"/>
  <p:tag name="KSO_WM_BEAUTIFY_FLAG" val="#wm#"/>
  <p:tag name="KSO_WM_TEMPLATE_CATEGORY" val="background"/>
  <p:tag name="KSO_WM_TEMPLATE_INDEX" val="20191704"/>
  <p:tag name="KSO_WM_SLIDE_TYPE" val="sectionTitle"/>
  <p:tag name="KSO_WM_SLIDE_SUBTYPE" val="pureTxt"/>
  <p:tag name="KSO_WM_SLIDE_LAYOUT" val="a_b_e"/>
  <p:tag name="KSO_WM_SLIDE_LAYOUT_CNT" val="1_1_1"/>
</p:tagLst>
</file>

<file path=ppt/tags/tag323.xml><?xml version="1.0" encoding="utf-8"?>
<p:tagLst xmlns:p="http://schemas.openxmlformats.org/presentationml/2006/main">
  <p:tag name="KSO_WM_UNIT_PRESET_TEXT" val="单击此处添加文本具体内容，简明扼要的阐述您的观点。根据需要可酌情增减文字，以便观者准确的理解您传达的思想。"/>
  <p:tag name="KSO_WM_UNIT_VALUE" val="780"/>
  <p:tag name="KSO_WM_UNIT_HIGHLIGHT" val="0"/>
  <p:tag name="KSO_WM_UNIT_COMPATIBLE" val="0"/>
  <p:tag name="KSO_WM_UNIT_DIAGRAM_ISNUMVISUAL" val="0"/>
  <p:tag name="KSO_WM_UNIT_DIAGRAM_ISREFERUNIT" val="0"/>
  <p:tag name="KSO_WM_UNIT_TYPE" val="f"/>
  <p:tag name="KSO_WM_UNIT_INDEX" val="1"/>
  <p:tag name="KSO_WM_UNIT_ID" val="background20191704_3*f*1"/>
  <p:tag name="KSO_WM_TEMPLATE_CATEGORY" val="background"/>
  <p:tag name="KSO_WM_TEMPLATE_INDEX" val="20191704"/>
  <p:tag name="KSO_WM_UNIT_LAYERLEVEL" val="1"/>
  <p:tag name="KSO_WM_TAG_VERSION" val="1.0"/>
  <p:tag name="KSO_WM_BEAUTIFY_FLAG" val="#wm#"/>
</p:tagLst>
</file>

<file path=ppt/tags/tag324.xml><?xml version="1.0" encoding="utf-8"?>
<p:tagLst xmlns:p="http://schemas.openxmlformats.org/presentationml/2006/main">
  <p:tag name="KSO_WM_SLIDE_ID" val="background20191704_3"/>
  <p:tag name="KSO_WM_SLIDE_ITEM_CNT" val="0"/>
  <p:tag name="KSO_WM_SLIDE_INDEX" val="3"/>
  <p:tag name="KSO_WM_TAG_VERSION" val="1.0"/>
  <p:tag name="KSO_WM_BEAUTIFY_FLAG" val="#wm#"/>
  <p:tag name="KSO_WM_TEMPLATE_CATEGORY" val="background"/>
  <p:tag name="KSO_WM_TEMPLATE_INDEX" val="20191704"/>
  <p:tag name="KSO_WM_SLIDE_TYPE" val="text"/>
  <p:tag name="KSO_WM_SLIDE_SUBTYPE" val="pureTxt"/>
  <p:tag name="KSO_WM_SLIDE_SIZE" val="861*464"/>
  <p:tag name="KSO_WM_SLIDE_POSITION" val="49*32"/>
  <p:tag name="KSO_WM_SLIDE_LAYOUT" val="a_f"/>
  <p:tag name="KSO_WM_SLIDE_LAYOUT_CNT" val="1_1"/>
</p:tagLst>
</file>

<file path=ppt/tags/tag325.xml><?xml version="1.0" encoding="utf-8"?>
<p:tagLst xmlns:p="http://schemas.openxmlformats.org/presentationml/2006/main">
  <p:tag name="KSO_WM_UNIT_ISCONTENTSTITLE" val="0"/>
  <p:tag name="KSO_WM_UNIT_PRESET_TEXT" val="THANKS"/>
  <p:tag name="KSO_WM_UNIT_VALUE" val="7"/>
  <p:tag name="KSO_WM_UNIT_HIGHLIGHT" val="0"/>
  <p:tag name="KSO_WM_UNIT_COMPATIBLE" val="0"/>
  <p:tag name="KSO_WM_UNIT_DIAGRAM_ISNUMVISUAL" val="0"/>
  <p:tag name="KSO_WM_UNIT_DIAGRAM_ISREFERUNIT" val="0"/>
  <p:tag name="KSO_WM_UNIT_TYPE" val="a"/>
  <p:tag name="KSO_WM_UNIT_INDEX" val="1"/>
  <p:tag name="KSO_WM_UNIT_ID" val="background20191704_4*a*1"/>
  <p:tag name="KSO_WM_TEMPLATE_CATEGORY" val="background"/>
  <p:tag name="KSO_WM_TEMPLATE_INDEX" val="20191704"/>
  <p:tag name="KSO_WM_UNIT_LAYERLEVEL" val="1"/>
  <p:tag name="KSO_WM_TAG_VERSION" val="1.0"/>
  <p:tag name="KSO_WM_BEAUTIFY_FLAG" val="#wm#"/>
</p:tagLst>
</file>

<file path=ppt/tags/tag326.xml><?xml version="1.0" encoding="utf-8"?>
<p:tagLst xmlns:p="http://schemas.openxmlformats.org/presentationml/2006/main">
  <p:tag name="KSO_WM_SLIDE_ID" val="background20191704_4"/>
  <p:tag name="KSO_WM_SLIDE_ITEM_CNT" val="0"/>
  <p:tag name="KSO_WM_SLIDE_INDEX" val="4"/>
  <p:tag name="KSO_WM_TAG_VERSION" val="1.0"/>
  <p:tag name="KSO_WM_BEAUTIFY_FLAG" val="#wm#"/>
  <p:tag name="KSO_WM_TEMPLATE_CATEGORY" val="background"/>
  <p:tag name="KSO_WM_TEMPLATE_INDEX" val="20191704"/>
  <p:tag name="KSO_WM_SLIDE_TYPE" val="endPage"/>
  <p:tag name="KSO_WM_SLIDE_SUBTYPE" val="pureTxt"/>
  <p:tag name="KSO_WM_SLIDE_LAYOUT" val="a"/>
  <p:tag name="KSO_WM_SLIDE_LAYOUT_CNT" val="1"/>
  <p:tag name="KSO_WM_SLIDE_COVER_PICTUREID" val="147465739"/>
  <p:tag name="KSO_WM_SLIDE_COVER_PICTURERESID" val="147465739"/>
  <p:tag name="KSO_WM_SLIDE_COVER_HASPICTURE" val="1"/>
</p:tagLst>
</file>

<file path=ppt/tags/tag327.xml><?xml version="1.0" encoding="utf-8"?>
<p:tagLst xmlns:p="http://schemas.openxmlformats.org/presentationml/2006/main">
  <p:tag name="KSO_WM_DOC_GUID" val="{3e67cea6-7174-4346-af5b-e35fe436da9c}"/>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3.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04"/>
</p:tagLst>
</file>

<file path=ppt/tags/tag74.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background"/>
  <p:tag name="KSO_WM_TEMPLATE_INDEX" val="20191704"/>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8.xml><?xml version="1.0" encoding="utf-8"?>
<p:tagLst xmlns:p="http://schemas.openxmlformats.org/presentationml/2006/main">
  <p:tag name="KSO_WM_TAG_VERSION" val="1.0"/>
  <p:tag name="KSO_WM_BEAUTIFY_FLAG" val="#wm#"/>
  <p:tag name="KSO_WM_TEMPLATE_CATEGORY" val="background"/>
  <p:tag name="KSO_WM_TEMPLATE_INDEX" val="20191704"/>
  <p:tag name="KSO_WM_TEMPLATE_THUMBS_INDEX" val="1、4"/>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51"/>
  <p:tag name="KSO_WM_UNIT_COLOR_SCHEME_PARENT_PAGE" val="2_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48"/>
  <p:tag name="KSO_WM_UNIT_COLOR_SCHEME_PARENT_PAGE" val="2_1"/>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49"/>
  <p:tag name="KSO_WM_UNIT_COLOR_SCHEME_PARENT_PAGE" val="2_1"/>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50"/>
  <p:tag name="KSO_WM_UNIT_COLOR_SCHEME_PARENT_PAGE" val="2_1"/>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52"/>
  <p:tag name="KSO_WM_UNIT_COLOR_SCHEME_PARENT_PAGE" val="2_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53"/>
  <p:tag name="KSO_WM_UNIT_COLOR_SCHEME_PARENT_PAGE" val="2_1"/>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60"/>
  <p:tag name="KSO_WM_UNIT_COLOR_SCHEME_PARENT_PAGE" val="2_1"/>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9801"/>
  <p:tag name="KSO_WM_UNIT_COLOR_SCHEME_PARENT_PAGE" val="2_1"/>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9802"/>
  <p:tag name="KSO_WM_UNIT_COLOR_SCHEME_PARENT_PAGE" val="2_1"/>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2"/>
  <p:tag name="KSO_WM_UNIT_COLOR_SCHEME_PARENT_PAGE" val="2_1"/>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13"/>
  <p:tag name="KSO_WM_UNIT_COLOR_SCHEME_PARENT_PAGE" val="2_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2"/>
  <p:tag name="KSO_WM_UNIT_COLOR_SCHEME_PARENT_PAGE" val="2_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3"/>
  <p:tag name="KSO_WM_UNIT_COLOR_SCHEME_PARENT_PAGE" val="2_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COLOR_SCHEME_SHAPE_ID" val="4"/>
  <p:tag name="KSO_WM_UNIT_COLOR_SCHEME_PARENT_PAGE" val="2_1"/>
</p:tagLst>
</file>

<file path=ppt/tags/tag93.xml><?xml version="1.0" encoding="utf-8"?>
<p:tagLst xmlns:p="http://schemas.openxmlformats.org/presentationml/2006/main">
  <p:tag name="KSO_WM_SLIDE_COLORSCHEME_VERSION" val="3.2"/>
  <p:tag name="KSO_WM_UNIT_COLOR_SCHEME_SHAPE_ID" val="5"/>
  <p:tag name="KSO_WM_UNIT_COLOR_SCHEME_PARENT_PAGE" val="2_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7"/>
  <p:tag name="KSO_WM_UNIT_COLOR_SCHEME_PARENT_PAGE" val="2_2"/>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5"/>
  <p:tag name="KSO_WM_UNIT_COLOR_SCHEME_PARENT_PAGE" val="2_2"/>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26"/>
  <p:tag name="KSO_WM_UNIT_COLOR_SCHEME_PARENT_PAGE" val="2_2"/>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2"/>
  <p:tag name="KSO_WM_UNIT_COLOR_SCHEME_PARENT_PAGE" val="2_2"/>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3"/>
  <p:tag name="KSO_WM_UNIT_COLOR_SCHEME_PARENT_PAGE" val="2_2"/>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UNIT_COLOR_SCHEME_SHAPE_ID" val="14"/>
  <p:tag name="KSO_WM_UNIT_COLOR_SCHEME_PARENT_PAGE" val="2_2"/>
</p:tagLst>
</file>

<file path=ppt/theme/theme1.xml><?xml version="1.0" encoding="utf-8"?>
<a:theme xmlns:a="http://schemas.openxmlformats.org/drawingml/2006/main" name="1_Office 主题​​">
  <a:themeElements>
    <a:clrScheme name="background20191704">
      <a:dk1>
        <a:srgbClr val="000000"/>
      </a:dk1>
      <a:lt1>
        <a:srgbClr val="FFFFFF"/>
      </a:lt1>
      <a:dk2>
        <a:srgbClr val="000000"/>
      </a:dk2>
      <a:lt2>
        <a:srgbClr val="FFFFFF"/>
      </a:lt2>
      <a:accent1>
        <a:srgbClr val="F2F2F2"/>
      </a:accent1>
      <a:accent2>
        <a:srgbClr val="000000"/>
      </a:accent2>
      <a:accent3>
        <a:srgbClr val="595959"/>
      </a:accent3>
      <a:accent4>
        <a:srgbClr val="F2F2F2"/>
      </a:accent4>
      <a:accent5>
        <a:srgbClr val="000000"/>
      </a:accent5>
      <a:accent6>
        <a:srgbClr val="595959"/>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自定义 4">
      <a:dk1>
        <a:srgbClr val="000000"/>
      </a:dk1>
      <a:lt1>
        <a:srgbClr val="FFFFFF"/>
      </a:lt1>
      <a:dk2>
        <a:srgbClr val="768394"/>
      </a:dk2>
      <a:lt2>
        <a:srgbClr val="F0F0F0"/>
      </a:lt2>
      <a:accent1>
        <a:srgbClr val="768394"/>
      </a:accent1>
      <a:accent2>
        <a:srgbClr val="696161"/>
      </a:accent2>
      <a:accent3>
        <a:srgbClr val="6A6969"/>
      </a:accent3>
      <a:accent4>
        <a:srgbClr val="574F4E"/>
      </a:accent4>
      <a:accent5>
        <a:srgbClr val="515050"/>
      </a:accent5>
      <a:accent6>
        <a:srgbClr val="343434"/>
      </a:accent6>
      <a:hlink>
        <a:srgbClr val="4276AA"/>
      </a:hlink>
      <a:folHlink>
        <a:srgbClr val="BFBFBF"/>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4745</Words>
  <Application>WPS 演示</Application>
  <PresentationFormat>宽屏</PresentationFormat>
  <Paragraphs>316</Paragraphs>
  <Slides>37</Slides>
  <Notes>0</Notes>
  <HiddenSlides>0</HiddenSlides>
  <MMClips>0</MMClips>
  <ScaleCrop>false</ScaleCrop>
  <HeadingPairs>
    <vt:vector size="8" baseType="variant">
      <vt:variant>
        <vt:lpstr>已用的字体</vt:lpstr>
      </vt:variant>
      <vt:variant>
        <vt:i4>8</vt:i4>
      </vt:variant>
      <vt:variant>
        <vt:lpstr>主题</vt:lpstr>
      </vt:variant>
      <vt:variant>
        <vt:i4>2</vt:i4>
      </vt:variant>
      <vt:variant>
        <vt:lpstr>嵌入 OLE 服务器</vt:lpstr>
      </vt:variant>
      <vt:variant>
        <vt:i4>1</vt:i4>
      </vt:variant>
      <vt:variant>
        <vt:lpstr>幻灯片标题</vt:lpstr>
      </vt:variant>
      <vt:variant>
        <vt:i4>37</vt:i4>
      </vt:variant>
    </vt:vector>
  </HeadingPairs>
  <TitlesOfParts>
    <vt:vector size="48" baseType="lpstr">
      <vt:lpstr>Arial</vt:lpstr>
      <vt:lpstr>宋体</vt:lpstr>
      <vt:lpstr>Wingdings</vt:lpstr>
      <vt:lpstr>微软雅黑</vt:lpstr>
      <vt:lpstr>WPS-Bullets</vt:lpstr>
      <vt:lpstr>Arial Unicode MS</vt:lpstr>
      <vt:lpstr>Calibri</vt:lpstr>
      <vt:lpstr>Impact</vt:lpstr>
      <vt:lpstr>1_Office 主题​​</vt:lpstr>
      <vt:lpstr>2_Office 主题​​</vt:lpstr>
      <vt:lpstr>Visio.Drawing.15</vt:lpstr>
      <vt:lpstr>项目可行性分析报告（ISO标准）</vt:lpstr>
      <vt:lpstr>PowerPoint 演示文稿</vt:lpstr>
      <vt:lpstr>引言</vt:lpstr>
      <vt:lpstr>项目目的</vt:lpstr>
      <vt:lpstr>项目背景</vt:lpstr>
      <vt:lpstr>术语定义</vt:lpstr>
      <vt:lpstr>可行性研究前提</vt:lpstr>
      <vt:lpstr>PowerPoint 演示文稿</vt:lpstr>
      <vt:lpstr>PowerPoint 演示文稿</vt:lpstr>
      <vt:lpstr>1.软硬件运行环境</vt:lpstr>
      <vt:lpstr>2.法律和政策方面的限制</vt:lpstr>
      <vt:lpstr>3.经济方面的限制</vt:lpstr>
      <vt:lpstr>4.技术方面的实现和限制</vt:lpstr>
      <vt:lpstr>进行可行性研究的方法</vt:lpstr>
      <vt:lpstr>项目优势与劣势分析</vt:lpstr>
      <vt:lpstr>对所设计的网站的分析</vt:lpstr>
      <vt:lpstr>处理流程和数据流程</vt:lpstr>
      <vt:lpstr>工作负荷</vt:lpstr>
      <vt:lpstr>费用支出</vt:lpstr>
      <vt:lpstr>人员</vt:lpstr>
      <vt:lpstr>与现有类似网站的比较</vt:lpstr>
      <vt:lpstr>技术可行性分析</vt:lpstr>
      <vt:lpstr>网站编写的分析</vt:lpstr>
      <vt:lpstr>方案一</vt:lpstr>
      <vt:lpstr>方案二</vt:lpstr>
      <vt:lpstr>搜索系统的分析</vt:lpstr>
      <vt:lpstr>方案一</vt:lpstr>
      <vt:lpstr>方案二</vt:lpstr>
      <vt:lpstr>风险预估与解决策略</vt:lpstr>
      <vt:lpstr>风险预估</vt:lpstr>
      <vt:lpstr>解决策略</vt:lpstr>
      <vt:lpstr>参考资料</vt:lpstr>
      <vt:lpstr>PowerPoint 演示文稿</vt:lpstr>
      <vt:lpstr>PowerPoint 演示文稿</vt:lpstr>
      <vt:lpstr>小组分工</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MACHENIKE</dc:creator>
  <cp:lastModifiedBy>Flow~</cp:lastModifiedBy>
  <cp:revision>31</cp:revision>
  <dcterms:created xsi:type="dcterms:W3CDTF">2019-03-29T15:11:00Z</dcterms:created>
  <dcterms:modified xsi:type="dcterms:W3CDTF">2019-05-21T09:03:31Z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2052-11.1.0.8654</vt:lpwstr>
  </property>
</Properties>
</file>

<file path=docProps/thumbnail.jpeg>
</file>